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33"/>
  </p:notesMasterIdLst>
  <p:sldIdLst>
    <p:sldId id="256" r:id="rId5"/>
    <p:sldId id="257" r:id="rId6"/>
    <p:sldId id="284" r:id="rId7"/>
    <p:sldId id="259" r:id="rId8"/>
    <p:sldId id="286" r:id="rId9"/>
    <p:sldId id="287" r:id="rId10"/>
    <p:sldId id="262" r:id="rId11"/>
    <p:sldId id="288" r:id="rId12"/>
    <p:sldId id="264" r:id="rId13"/>
    <p:sldId id="265" r:id="rId14"/>
    <p:sldId id="266" r:id="rId15"/>
    <p:sldId id="267" r:id="rId16"/>
    <p:sldId id="268" r:id="rId17"/>
    <p:sldId id="269" r:id="rId18"/>
    <p:sldId id="270" r:id="rId19"/>
    <p:sldId id="271" r:id="rId20"/>
    <p:sldId id="289" r:id="rId21"/>
    <p:sldId id="290" r:id="rId22"/>
    <p:sldId id="291" r:id="rId23"/>
    <p:sldId id="273" r:id="rId24"/>
    <p:sldId id="274" r:id="rId25"/>
    <p:sldId id="276" r:id="rId26"/>
    <p:sldId id="277" r:id="rId27"/>
    <p:sldId id="278" r:id="rId28"/>
    <p:sldId id="279" r:id="rId29"/>
    <p:sldId id="280" r:id="rId30"/>
    <p:sldId id="281" r:id="rId31"/>
    <p:sldId id="282" r:id="rId32"/>
  </p:sldIdLst>
  <p:sldSz cx="9144000" cy="6858000" type="screen4x3"/>
  <p:notesSz cx="6669088" cy="987266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905048-BBC4-4D5F-BA89-FF94F63A0C86}" v="2" dt="2025-02-26T07:18:59.8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slie Wal" userId="S::lwal@iselinge.nl::8f1b7dea-bd7d-4926-9cad-d843fb118e2c" providerId="AD" clId="Web-{A7905048-BBC4-4D5F-BA89-FF94F63A0C86}"/>
    <pc:docChg chg="modSld">
      <pc:chgData name="Leslie Wal" userId="S::lwal@iselinge.nl::8f1b7dea-bd7d-4926-9cad-d843fb118e2c" providerId="AD" clId="Web-{A7905048-BBC4-4D5F-BA89-FF94F63A0C86}" dt="2025-02-26T07:18:59.870" v="1" actId="20577"/>
      <pc:docMkLst>
        <pc:docMk/>
      </pc:docMkLst>
      <pc:sldChg chg="modSp">
        <pc:chgData name="Leslie Wal" userId="S::lwal@iselinge.nl::8f1b7dea-bd7d-4926-9cad-d843fb118e2c" providerId="AD" clId="Web-{A7905048-BBC4-4D5F-BA89-FF94F63A0C86}" dt="2025-02-26T07:18:59.870" v="1" actId="20577"/>
        <pc:sldMkLst>
          <pc:docMk/>
          <pc:sldMk cId="2034117262" sldId="284"/>
        </pc:sldMkLst>
        <pc:spChg chg="mod">
          <ac:chgData name="Leslie Wal" userId="S::lwal@iselinge.nl::8f1b7dea-bd7d-4926-9cad-d843fb118e2c" providerId="AD" clId="Web-{A7905048-BBC4-4D5F-BA89-FF94F63A0C86}" dt="2025-02-26T07:18:59.870" v="1" actId="20577"/>
          <ac:spMkLst>
            <pc:docMk/>
            <pc:sldMk cId="2034117262" sldId="284"/>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889250" cy="495300"/>
          </a:xfrm>
          <a:prstGeom prst="rect">
            <a:avLst/>
          </a:prstGeom>
          <a:noFill/>
          <a:ln>
            <a:noFill/>
          </a:ln>
        </p:spPr>
        <p:txBody>
          <a:bodyPr spcFirstLastPara="1" wrap="square" lIns="94500" tIns="47250" rIns="94500" bIns="47250" anchor="t" anchorCtr="0"/>
          <a:lstStyle>
            <a:lvl1pPr marR="0" lvl="0" algn="l" rtl="0">
              <a:spcBef>
                <a:spcPts val="0"/>
              </a:spcBef>
              <a:spcAft>
                <a:spcPts val="0"/>
              </a:spcAft>
              <a:buSzPts val="1400"/>
              <a:buNone/>
              <a:defRPr sz="13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778250" y="0"/>
            <a:ext cx="2889250" cy="495300"/>
          </a:xfrm>
          <a:prstGeom prst="rect">
            <a:avLst/>
          </a:prstGeom>
          <a:noFill/>
          <a:ln>
            <a:noFill/>
          </a:ln>
        </p:spPr>
        <p:txBody>
          <a:bodyPr spcFirstLastPara="1" wrap="square" lIns="94500" tIns="47250" rIns="94500" bIns="47250" anchor="t" anchorCtr="0"/>
          <a:lstStyle>
            <a:lvl1pPr marR="0" lvl="0" algn="r" rtl="0">
              <a:spcBef>
                <a:spcPts val="0"/>
              </a:spcBef>
              <a:spcAft>
                <a:spcPts val="0"/>
              </a:spcAft>
              <a:buSzPts val="1400"/>
              <a:buNone/>
              <a:defRPr sz="13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66750" y="4751388"/>
            <a:ext cx="5335588" cy="3887787"/>
          </a:xfrm>
          <a:prstGeom prst="rect">
            <a:avLst/>
          </a:prstGeom>
          <a:noFill/>
          <a:ln>
            <a:noFill/>
          </a:ln>
        </p:spPr>
        <p:txBody>
          <a:bodyPr spcFirstLastPara="1" wrap="square" lIns="94500" tIns="47250" rIns="94500" bIns="47250" anchor="t" anchorCtr="0"/>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377363"/>
            <a:ext cx="2889250" cy="495300"/>
          </a:xfrm>
          <a:prstGeom prst="rect">
            <a:avLst/>
          </a:prstGeom>
          <a:noFill/>
          <a:ln>
            <a:noFill/>
          </a:ln>
        </p:spPr>
        <p:txBody>
          <a:bodyPr spcFirstLastPara="1" wrap="square" lIns="94500" tIns="47250" rIns="94500" bIns="47250" anchor="b" anchorCtr="0"/>
          <a:lstStyle>
            <a:lvl1pPr marR="0" lvl="0" algn="l" rtl="0">
              <a:spcBef>
                <a:spcPts val="0"/>
              </a:spcBef>
              <a:spcAft>
                <a:spcPts val="0"/>
              </a:spcAft>
              <a:buSzPts val="1400"/>
              <a:buNone/>
              <a:defRPr sz="13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778250" y="9377363"/>
            <a:ext cx="2889250" cy="495300"/>
          </a:xfrm>
          <a:prstGeom prst="rect">
            <a:avLst/>
          </a:prstGeom>
          <a:noFill/>
          <a:ln>
            <a:noFill/>
          </a:ln>
        </p:spPr>
        <p:txBody>
          <a:bodyPr spcFirstLastPara="1" wrap="square" lIns="94500" tIns="47250" rIns="94500" bIns="47250" anchor="b" anchorCtr="0">
            <a:noAutofit/>
          </a:bodyPr>
          <a:lstStyle/>
          <a:p>
            <a:pPr marL="0" marR="0" lvl="0" indent="0" algn="r" rtl="0">
              <a:spcBef>
                <a:spcPts val="0"/>
              </a:spcBef>
              <a:spcAft>
                <a:spcPts val="0"/>
              </a:spcAft>
              <a:buNone/>
            </a:pPr>
            <a:fld id="{00000000-1234-1234-1234-123412341234}" type="slidenum">
              <a:rPr lang="nl-NL" sz="1300" b="0" i="0" u="none" strike="noStrike" cap="none">
                <a:solidFill>
                  <a:schemeClr val="dk1"/>
                </a:solidFill>
                <a:latin typeface="Arial"/>
                <a:ea typeface="Arial"/>
                <a:cs typeface="Arial"/>
                <a:sym typeface="Arial"/>
              </a:rPr>
              <a:t>‹nr.›</a:t>
            </a:fld>
            <a:endParaRPr sz="13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5150848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54cf0f5160_0_0: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54cf0f5160_0_0: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54" name="Google Shape;54;g54cf0f5160_0_0: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a:t>
            </a:fld>
            <a:endParaRPr/>
          </a:p>
        </p:txBody>
      </p:sp>
    </p:spTree>
    <p:extLst>
      <p:ext uri="{BB962C8B-B14F-4D97-AF65-F5344CB8AC3E}">
        <p14:creationId xmlns:p14="http://schemas.microsoft.com/office/powerpoint/2010/main" val="29296507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54cf0f5160_0_66: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54cf0f5160_0_66: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133" name="Google Shape;133;g54cf0f5160_0_66: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12</a:t>
            </a:fld>
            <a:endParaRPr/>
          </a:p>
        </p:txBody>
      </p:sp>
    </p:spTree>
    <p:extLst>
      <p:ext uri="{BB962C8B-B14F-4D97-AF65-F5344CB8AC3E}">
        <p14:creationId xmlns:p14="http://schemas.microsoft.com/office/powerpoint/2010/main" val="39967127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54cf0f5160_0_72: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54cf0f5160_0_72: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140" name="Google Shape;140;g54cf0f5160_0_72: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13</a:t>
            </a:fld>
            <a:endParaRPr/>
          </a:p>
        </p:txBody>
      </p:sp>
    </p:spTree>
    <p:extLst>
      <p:ext uri="{BB962C8B-B14F-4D97-AF65-F5344CB8AC3E}">
        <p14:creationId xmlns:p14="http://schemas.microsoft.com/office/powerpoint/2010/main" val="22006566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54cf0f5160_0_78: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54cf0f5160_0_78: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147" name="Google Shape;147;g54cf0f5160_0_78: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14</a:t>
            </a:fld>
            <a:endParaRPr/>
          </a:p>
        </p:txBody>
      </p:sp>
    </p:spTree>
    <p:extLst>
      <p:ext uri="{BB962C8B-B14F-4D97-AF65-F5344CB8AC3E}">
        <p14:creationId xmlns:p14="http://schemas.microsoft.com/office/powerpoint/2010/main" val="11522193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54cf0f5160_0_84: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54cf0f5160_0_84: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154" name="Google Shape;154;g54cf0f5160_0_84: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15</a:t>
            </a:fld>
            <a:endParaRPr/>
          </a:p>
        </p:txBody>
      </p:sp>
    </p:spTree>
    <p:extLst>
      <p:ext uri="{BB962C8B-B14F-4D97-AF65-F5344CB8AC3E}">
        <p14:creationId xmlns:p14="http://schemas.microsoft.com/office/powerpoint/2010/main" val="2399435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54cf0f5160_0_90: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54cf0f5160_0_90: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161" name="Google Shape;161;g54cf0f5160_0_90: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16</a:t>
            </a:fld>
            <a:endParaRPr/>
          </a:p>
        </p:txBody>
      </p:sp>
    </p:spTree>
    <p:extLst>
      <p:ext uri="{BB962C8B-B14F-4D97-AF65-F5344CB8AC3E}">
        <p14:creationId xmlns:p14="http://schemas.microsoft.com/office/powerpoint/2010/main" val="35470980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54cf0f5160_0_108: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54cf0f5160_0_108: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175" name="Google Shape;175;g54cf0f5160_0_108: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20</a:t>
            </a:fld>
            <a:endParaRPr/>
          </a:p>
        </p:txBody>
      </p:sp>
    </p:spTree>
    <p:extLst>
      <p:ext uri="{BB962C8B-B14F-4D97-AF65-F5344CB8AC3E}">
        <p14:creationId xmlns:p14="http://schemas.microsoft.com/office/powerpoint/2010/main" val="23509081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54cf0f5160_0_132: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54cf0f5160_0_132: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182" name="Google Shape;182;g54cf0f5160_0_132: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21</a:t>
            </a:fld>
            <a:endParaRPr/>
          </a:p>
        </p:txBody>
      </p:sp>
    </p:spTree>
    <p:extLst>
      <p:ext uri="{BB962C8B-B14F-4D97-AF65-F5344CB8AC3E}">
        <p14:creationId xmlns:p14="http://schemas.microsoft.com/office/powerpoint/2010/main" val="27801759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54cf0f5160_0_120: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54cf0f5160_0_120: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196" name="Google Shape;196;g54cf0f5160_0_120: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22</a:t>
            </a:fld>
            <a:endParaRPr/>
          </a:p>
        </p:txBody>
      </p:sp>
    </p:spTree>
    <p:extLst>
      <p:ext uri="{BB962C8B-B14F-4D97-AF65-F5344CB8AC3E}">
        <p14:creationId xmlns:p14="http://schemas.microsoft.com/office/powerpoint/2010/main" val="5472971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54cf0f5160_0_126: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54cf0f5160_0_126: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203" name="Google Shape;203;g54cf0f5160_0_126: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23</a:t>
            </a:fld>
            <a:endParaRPr/>
          </a:p>
        </p:txBody>
      </p:sp>
    </p:spTree>
    <p:extLst>
      <p:ext uri="{BB962C8B-B14F-4D97-AF65-F5344CB8AC3E}">
        <p14:creationId xmlns:p14="http://schemas.microsoft.com/office/powerpoint/2010/main" val="18836261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54cf0f5160_2_12: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54cf0f5160_2_12: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210" name="Google Shape;210;g54cf0f5160_2_12: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24</a:t>
            </a:fld>
            <a:endParaRPr/>
          </a:p>
        </p:txBody>
      </p:sp>
    </p:spTree>
    <p:extLst>
      <p:ext uri="{BB962C8B-B14F-4D97-AF65-F5344CB8AC3E}">
        <p14:creationId xmlns:p14="http://schemas.microsoft.com/office/powerpoint/2010/main" val="1468061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54cf0f5160_0_6: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54cf0f5160_0_6: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61" name="Google Shape;61;g54cf0f5160_0_6: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2</a:t>
            </a:fld>
            <a:endParaRPr/>
          </a:p>
        </p:txBody>
      </p:sp>
    </p:spTree>
    <p:extLst>
      <p:ext uri="{BB962C8B-B14F-4D97-AF65-F5344CB8AC3E}">
        <p14:creationId xmlns:p14="http://schemas.microsoft.com/office/powerpoint/2010/main" val="9427457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54cf0f5160_0_138: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54cf0f5160_0_138: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217" name="Google Shape;217;g54cf0f5160_0_138: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25</a:t>
            </a:fld>
            <a:endParaRPr/>
          </a:p>
        </p:txBody>
      </p:sp>
    </p:spTree>
    <p:extLst>
      <p:ext uri="{BB962C8B-B14F-4D97-AF65-F5344CB8AC3E}">
        <p14:creationId xmlns:p14="http://schemas.microsoft.com/office/powerpoint/2010/main" val="9757801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54cf0f5160_0_144: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54cf0f5160_0_144: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224" name="Google Shape;224;g54cf0f5160_0_144: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26</a:t>
            </a:fld>
            <a:endParaRPr/>
          </a:p>
        </p:txBody>
      </p:sp>
    </p:spTree>
    <p:extLst>
      <p:ext uri="{BB962C8B-B14F-4D97-AF65-F5344CB8AC3E}">
        <p14:creationId xmlns:p14="http://schemas.microsoft.com/office/powerpoint/2010/main" val="302145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54cf0f5160_2_6: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54cf0f5160_2_6: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231" name="Google Shape;231;g54cf0f5160_2_6: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27</a:t>
            </a:fld>
            <a:endParaRPr/>
          </a:p>
        </p:txBody>
      </p:sp>
    </p:spTree>
    <p:extLst>
      <p:ext uri="{BB962C8B-B14F-4D97-AF65-F5344CB8AC3E}">
        <p14:creationId xmlns:p14="http://schemas.microsoft.com/office/powerpoint/2010/main" val="14809555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54cf0f5160_2_18: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54cf0f5160_2_18: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238" name="Google Shape;238;g54cf0f5160_2_18: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28</a:t>
            </a:fld>
            <a:endParaRPr/>
          </a:p>
        </p:txBody>
      </p:sp>
    </p:spTree>
    <p:extLst>
      <p:ext uri="{BB962C8B-B14F-4D97-AF65-F5344CB8AC3E}">
        <p14:creationId xmlns:p14="http://schemas.microsoft.com/office/powerpoint/2010/main" val="4002643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54cf0f5160_0_155: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54cf0f5160_0_155: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75" name="Google Shape;75;g54cf0f5160_0_155: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4</a:t>
            </a:fld>
            <a:endParaRPr/>
          </a:p>
        </p:txBody>
      </p:sp>
    </p:spTree>
    <p:extLst>
      <p:ext uri="{BB962C8B-B14F-4D97-AF65-F5344CB8AC3E}">
        <p14:creationId xmlns:p14="http://schemas.microsoft.com/office/powerpoint/2010/main" val="924467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54ea5a3f82_0_162: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54ea5a3f82_0_162: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75" name="Google Shape;75;g54ea5a3f82_0_162: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5</a:t>
            </a:fld>
            <a:endParaRPr/>
          </a:p>
        </p:txBody>
      </p:sp>
    </p:spTree>
    <p:extLst>
      <p:ext uri="{BB962C8B-B14F-4D97-AF65-F5344CB8AC3E}">
        <p14:creationId xmlns:p14="http://schemas.microsoft.com/office/powerpoint/2010/main" val="1341941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54ea5a3f82_0_210: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54ea5a3f82_0_210: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82" name="Google Shape;82;g54ea5a3f82_0_210: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6</a:t>
            </a:fld>
            <a:endParaRPr/>
          </a:p>
        </p:txBody>
      </p:sp>
    </p:spTree>
    <p:extLst>
      <p:ext uri="{BB962C8B-B14F-4D97-AF65-F5344CB8AC3E}">
        <p14:creationId xmlns:p14="http://schemas.microsoft.com/office/powerpoint/2010/main" val="1681055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54cf0f5160_0_24: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54cf0f5160_0_24: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96" name="Google Shape;96;g54cf0f5160_0_24: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7</a:t>
            </a:fld>
            <a:endParaRPr/>
          </a:p>
        </p:txBody>
      </p:sp>
    </p:spTree>
    <p:extLst>
      <p:ext uri="{BB962C8B-B14F-4D97-AF65-F5344CB8AC3E}">
        <p14:creationId xmlns:p14="http://schemas.microsoft.com/office/powerpoint/2010/main" val="942462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54cf0f5160_0_42: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54cf0f5160_0_42: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112" name="Google Shape;112;g54cf0f5160_0_42: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9</a:t>
            </a:fld>
            <a:endParaRPr/>
          </a:p>
        </p:txBody>
      </p:sp>
    </p:spTree>
    <p:extLst>
      <p:ext uri="{BB962C8B-B14F-4D97-AF65-F5344CB8AC3E}">
        <p14:creationId xmlns:p14="http://schemas.microsoft.com/office/powerpoint/2010/main" val="4892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54cf0f5160_0_48: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54cf0f5160_0_48: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119" name="Google Shape;119;g54cf0f5160_0_48: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10</a:t>
            </a:fld>
            <a:endParaRPr/>
          </a:p>
        </p:txBody>
      </p:sp>
    </p:spTree>
    <p:extLst>
      <p:ext uri="{BB962C8B-B14F-4D97-AF65-F5344CB8AC3E}">
        <p14:creationId xmlns:p14="http://schemas.microsoft.com/office/powerpoint/2010/main" val="3666837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54cf0f5160_0_54:notes"/>
          <p:cNvSpPr>
            <a:spLocks noGrp="1" noRot="1" noChangeAspect="1"/>
          </p:cNvSpPr>
          <p:nvPr>
            <p:ph type="sldImg" idx="2"/>
          </p:nvPr>
        </p:nvSpPr>
        <p:spPr>
          <a:xfrm>
            <a:off x="1114425" y="1233488"/>
            <a:ext cx="4440238" cy="33321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54cf0f5160_0_54:notes"/>
          <p:cNvSpPr txBox="1">
            <a:spLocks noGrp="1"/>
          </p:cNvSpPr>
          <p:nvPr>
            <p:ph type="body" idx="1"/>
          </p:nvPr>
        </p:nvSpPr>
        <p:spPr>
          <a:xfrm>
            <a:off x="666750" y="4751388"/>
            <a:ext cx="5335500" cy="3887700"/>
          </a:xfrm>
          <a:prstGeom prst="rect">
            <a:avLst/>
          </a:prstGeom>
        </p:spPr>
        <p:txBody>
          <a:bodyPr spcFirstLastPara="1" wrap="square" lIns="94500" tIns="47250" rIns="94500" bIns="47250" anchor="t" anchorCtr="0">
            <a:noAutofit/>
          </a:bodyPr>
          <a:lstStyle/>
          <a:p>
            <a:pPr marL="0" lvl="0" indent="0" algn="l" rtl="0">
              <a:spcBef>
                <a:spcPts val="360"/>
              </a:spcBef>
              <a:spcAft>
                <a:spcPts val="0"/>
              </a:spcAft>
              <a:buNone/>
            </a:pPr>
            <a:endParaRPr/>
          </a:p>
        </p:txBody>
      </p:sp>
      <p:sp>
        <p:nvSpPr>
          <p:cNvPr id="126" name="Google Shape;126;g54cf0f5160_0_54:notes"/>
          <p:cNvSpPr txBox="1">
            <a:spLocks noGrp="1"/>
          </p:cNvSpPr>
          <p:nvPr>
            <p:ph type="sldNum" idx="12"/>
          </p:nvPr>
        </p:nvSpPr>
        <p:spPr>
          <a:xfrm>
            <a:off x="3778250" y="9377363"/>
            <a:ext cx="2889300" cy="495300"/>
          </a:xfrm>
          <a:prstGeom prst="rect">
            <a:avLst/>
          </a:prstGeom>
        </p:spPr>
        <p:txBody>
          <a:bodyPr spcFirstLastPara="1" wrap="square" lIns="94500" tIns="47250" rIns="94500" bIns="47250" anchor="b" anchorCtr="0">
            <a:noAutofit/>
          </a:bodyPr>
          <a:lstStyle/>
          <a:p>
            <a:pPr marL="0" lvl="0" indent="0" algn="r" rtl="0">
              <a:spcBef>
                <a:spcPts val="0"/>
              </a:spcBef>
              <a:spcAft>
                <a:spcPts val="0"/>
              </a:spcAft>
              <a:buClr>
                <a:srgbClr val="000000"/>
              </a:buClr>
              <a:buFont typeface="Arial"/>
              <a:buNone/>
            </a:pPr>
            <a:fld id="{00000000-1234-1234-1234-123412341234}" type="slidenum">
              <a:rPr lang="nl-NL"/>
              <a:t>11</a:t>
            </a:fld>
            <a:endParaRPr/>
          </a:p>
        </p:txBody>
      </p:sp>
    </p:spTree>
    <p:extLst>
      <p:ext uri="{BB962C8B-B14F-4D97-AF65-F5344CB8AC3E}">
        <p14:creationId xmlns:p14="http://schemas.microsoft.com/office/powerpoint/2010/main" val="41002312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LE">
    <p:spTree>
      <p:nvGrpSpPr>
        <p:cNvPr id="1" name="Shape 13"/>
        <p:cNvGrpSpPr/>
        <p:nvPr/>
      </p:nvGrpSpPr>
      <p:grpSpPr>
        <a:xfrm>
          <a:off x="0" y="0"/>
          <a:ext cx="0" cy="0"/>
          <a:chOff x="0" y="0"/>
          <a:chExt cx="0" cy="0"/>
        </a:xfrm>
      </p:grpSpPr>
      <p:pic>
        <p:nvPicPr>
          <p:cNvPr id="14" name="Google Shape;14;p2" descr="voorblad.pdf"/>
          <p:cNvPicPr preferRelativeResize="0"/>
          <p:nvPr/>
        </p:nvPicPr>
        <p:blipFill rotWithShape="1">
          <a:blip r:embed="rId2">
            <a:alphaModFix/>
          </a:blip>
          <a:srcRect/>
          <a:stretch/>
        </p:blipFill>
        <p:spPr>
          <a:xfrm>
            <a:off x="0" y="0"/>
            <a:ext cx="9144000" cy="6858000"/>
          </a:xfrm>
          <a:prstGeom prst="rect">
            <a:avLst/>
          </a:prstGeom>
          <a:noFill/>
          <a:ln>
            <a:noFill/>
          </a:ln>
        </p:spPr>
      </p:pic>
      <p:sp>
        <p:nvSpPr>
          <p:cNvPr id="15" name="Google Shape;15;p2"/>
          <p:cNvSpPr txBox="1">
            <a:spLocks noGrp="1"/>
          </p:cNvSpPr>
          <p:nvPr>
            <p:ph type="ctrTitle"/>
          </p:nvPr>
        </p:nvSpPr>
        <p:spPr>
          <a:xfrm>
            <a:off x="1268413" y="2157413"/>
            <a:ext cx="6472237" cy="407987"/>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sz="48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1268413" y="2919413"/>
            <a:ext cx="6472237" cy="1752600"/>
          </a:xfrm>
          <a:prstGeom prst="rect">
            <a:avLst/>
          </a:prstGeom>
          <a:noFill/>
          <a:ln>
            <a:noFill/>
          </a:ln>
        </p:spPr>
        <p:txBody>
          <a:bodyPr spcFirstLastPara="1" wrap="square" lIns="91425" tIns="45700" rIns="91425" bIns="45700" anchor="t" anchorCtr="0"/>
          <a:lstStyle>
            <a:lvl1pPr lvl="0" algn="l">
              <a:spcBef>
                <a:spcPts val="760"/>
              </a:spcBef>
              <a:spcAft>
                <a:spcPts val="0"/>
              </a:spcAft>
              <a:buSzPts val="3800"/>
              <a:buFont typeface="Trebuchet MS"/>
              <a:buNone/>
              <a:defRPr sz="3800">
                <a:solidFill>
                  <a:schemeClr val="lt1"/>
                </a:solidFill>
              </a:defRPr>
            </a:lvl1pPr>
            <a:lvl2pPr lvl="1" algn="l">
              <a:spcBef>
                <a:spcPts val="360"/>
              </a:spcBef>
              <a:spcAft>
                <a:spcPts val="0"/>
              </a:spcAft>
              <a:buSzPts val="1800"/>
              <a:buChar char="•"/>
              <a:defRPr/>
            </a:lvl2pPr>
            <a:lvl3pPr lvl="2" algn="l">
              <a:spcBef>
                <a:spcPts val="360"/>
              </a:spcBef>
              <a:spcAft>
                <a:spcPts val="0"/>
              </a:spcAft>
              <a:buSzPts val="1800"/>
              <a:buChar char="•"/>
              <a:defRPr/>
            </a:lvl3pPr>
            <a:lvl4pPr lvl="3" algn="l">
              <a:spcBef>
                <a:spcPts val="360"/>
              </a:spcBef>
              <a:spcAft>
                <a:spcPts val="0"/>
              </a:spcAft>
              <a:buSzPts val="1800"/>
              <a:buChar char="•"/>
              <a:defRPr/>
            </a:lvl4pPr>
            <a:lvl5pPr lvl="4" algn="l">
              <a:spcBef>
                <a:spcPts val="360"/>
              </a:spcBef>
              <a:spcAft>
                <a:spcPts val="0"/>
              </a:spcAft>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
        <p:nvSpPr>
          <p:cNvPr id="17" name="Google Shape;17;p2"/>
          <p:cNvSpPr txBox="1">
            <a:spLocks noGrp="1"/>
          </p:cNvSpPr>
          <p:nvPr>
            <p:ph type="ftr" idx="11"/>
          </p:nvPr>
        </p:nvSpPr>
        <p:spPr>
          <a:xfrm>
            <a:off x="1268413" y="5965825"/>
            <a:ext cx="6472237" cy="47625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el en verticale tekst" type="vertTx">
  <p:cSld name="VERTICAL_TEXT">
    <p:spTree>
      <p:nvGrpSpPr>
        <p:cNvPr id="1" name="Shape 45"/>
        <p:cNvGrpSpPr/>
        <p:nvPr/>
      </p:nvGrpSpPr>
      <p:grpSpPr>
        <a:xfrm>
          <a:off x="0" y="0"/>
          <a:ext cx="0" cy="0"/>
          <a:chOff x="0" y="0"/>
          <a:chExt cx="0" cy="0"/>
        </a:xfrm>
      </p:grpSpPr>
      <p:sp>
        <p:nvSpPr>
          <p:cNvPr id="46" name="Google Shape;46;p11"/>
          <p:cNvSpPr txBox="1">
            <a:spLocks noGrp="1"/>
          </p:cNvSpPr>
          <p:nvPr>
            <p:ph type="title"/>
          </p:nvPr>
        </p:nvSpPr>
        <p:spPr>
          <a:xfrm>
            <a:off x="1268413" y="950913"/>
            <a:ext cx="7119937" cy="6064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1"/>
          <p:cNvSpPr txBox="1">
            <a:spLocks noGrp="1"/>
          </p:cNvSpPr>
          <p:nvPr>
            <p:ph type="body" idx="1"/>
          </p:nvPr>
        </p:nvSpPr>
        <p:spPr>
          <a:xfrm rot="5400000">
            <a:off x="2481263" y="474663"/>
            <a:ext cx="4694237" cy="7119937"/>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e titel en tekst" type="vertTitleAndTx">
  <p:cSld name="VERTICAL_TITLE_AND_VERTICAL_TEXT">
    <p:spTree>
      <p:nvGrpSpPr>
        <p:cNvPr id="1" name="Shape 48"/>
        <p:cNvGrpSpPr/>
        <p:nvPr/>
      </p:nvGrpSpPr>
      <p:grpSpPr>
        <a:xfrm>
          <a:off x="0" y="0"/>
          <a:ext cx="0" cy="0"/>
          <a:chOff x="0" y="0"/>
          <a:chExt cx="0" cy="0"/>
        </a:xfrm>
      </p:grpSpPr>
      <p:sp>
        <p:nvSpPr>
          <p:cNvPr id="49" name="Google Shape;49;p12"/>
          <p:cNvSpPr txBox="1">
            <a:spLocks noGrp="1"/>
          </p:cNvSpPr>
          <p:nvPr>
            <p:ph type="title"/>
          </p:nvPr>
        </p:nvSpPr>
        <p:spPr>
          <a:xfrm rot="5400000">
            <a:off x="4783138" y="2776538"/>
            <a:ext cx="5430837" cy="1779587"/>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2"/>
          <p:cNvSpPr txBox="1">
            <a:spLocks noGrp="1"/>
          </p:cNvSpPr>
          <p:nvPr>
            <p:ph type="body" idx="1"/>
          </p:nvPr>
        </p:nvSpPr>
        <p:spPr>
          <a:xfrm rot="5400000">
            <a:off x="1146969" y="1072356"/>
            <a:ext cx="5430837" cy="518795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type="obj">
  <p:cSld name="OBJECT">
    <p:spTree>
      <p:nvGrpSpPr>
        <p:cNvPr id="1" name="Shape 18"/>
        <p:cNvGrpSpPr/>
        <p:nvPr/>
      </p:nvGrpSpPr>
      <p:grpSpPr>
        <a:xfrm>
          <a:off x="0" y="0"/>
          <a:ext cx="0" cy="0"/>
          <a:chOff x="0" y="0"/>
          <a:chExt cx="0" cy="0"/>
        </a:xfrm>
      </p:grpSpPr>
      <p:sp>
        <p:nvSpPr>
          <p:cNvPr id="19" name="Google Shape;19;p3"/>
          <p:cNvSpPr txBox="1">
            <a:spLocks noGrp="1"/>
          </p:cNvSpPr>
          <p:nvPr>
            <p:ph type="title"/>
          </p:nvPr>
        </p:nvSpPr>
        <p:spPr>
          <a:xfrm>
            <a:off x="1268413" y="950913"/>
            <a:ext cx="7119937" cy="6064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body" idx="1"/>
          </p:nvPr>
        </p:nvSpPr>
        <p:spPr>
          <a:xfrm>
            <a:off x="1268413" y="1687513"/>
            <a:ext cx="7119937" cy="4694237"/>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ekop" type="secHead">
  <p:cSld name="SECTION_HEADER">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623888" y="1709738"/>
            <a:ext cx="7886700" cy="2852737"/>
          </a:xfrm>
          <a:prstGeom prst="rect">
            <a:avLst/>
          </a:prstGeom>
          <a:noFill/>
          <a:ln>
            <a:noFill/>
          </a:ln>
        </p:spPr>
        <p:txBody>
          <a:bodyPr spcFirstLastPara="1" wrap="square" lIns="91425" tIns="45700" rIns="91425" bIns="45700" anchor="b" anchorCtr="0"/>
          <a:lstStyle>
            <a:lvl1pPr lvl="0" algn="l">
              <a:spcBef>
                <a:spcPts val="0"/>
              </a:spcBef>
              <a:spcAft>
                <a:spcPts val="0"/>
              </a:spcAft>
              <a:buSzPts val="1400"/>
              <a:buNone/>
              <a:defRPr sz="6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623888" y="4589463"/>
            <a:ext cx="7886700" cy="1500187"/>
          </a:xfrm>
          <a:prstGeom prst="rect">
            <a:avLst/>
          </a:prstGeom>
          <a:noFill/>
          <a:ln>
            <a:noFill/>
          </a:ln>
        </p:spPr>
        <p:txBody>
          <a:bodyPr spcFirstLastPara="1" wrap="square" lIns="91425" tIns="45700" rIns="91425" bIns="45700" anchor="t" anchorCtr="0"/>
          <a:lstStyle>
            <a:lvl1pPr marL="457200" lvl="0" indent="-228600" algn="l">
              <a:spcBef>
                <a:spcPts val="480"/>
              </a:spcBef>
              <a:spcAft>
                <a:spcPts val="0"/>
              </a:spcAft>
              <a:buSzPts val="2400"/>
              <a:buFont typeface="Trebuchet MS"/>
              <a:buNone/>
              <a:defRPr sz="2400"/>
            </a:lvl1pPr>
            <a:lvl2pPr marL="914400" lvl="1" indent="-228600" algn="l">
              <a:spcBef>
                <a:spcPts val="400"/>
              </a:spcBef>
              <a:spcAft>
                <a:spcPts val="0"/>
              </a:spcAft>
              <a:buSzPts val="2000"/>
              <a:buFont typeface="Trebuchet MS"/>
              <a:buNone/>
              <a:defRPr sz="2000"/>
            </a:lvl2pPr>
            <a:lvl3pPr marL="1371600" lvl="2" indent="-228600" algn="l">
              <a:spcBef>
                <a:spcPts val="360"/>
              </a:spcBef>
              <a:spcAft>
                <a:spcPts val="0"/>
              </a:spcAft>
              <a:buSzPts val="1800"/>
              <a:buFont typeface="Trebuchet MS"/>
              <a:buNone/>
              <a:defRPr sz="1800"/>
            </a:lvl3pPr>
            <a:lvl4pPr marL="1828800" lvl="3" indent="-228600" algn="l">
              <a:spcBef>
                <a:spcPts val="320"/>
              </a:spcBef>
              <a:spcAft>
                <a:spcPts val="0"/>
              </a:spcAft>
              <a:buSzPts val="1600"/>
              <a:buFont typeface="Trebuchet MS"/>
              <a:buNone/>
              <a:defRPr sz="1600"/>
            </a:lvl4pPr>
            <a:lvl5pPr marL="2286000" lvl="4" indent="-228600" algn="l">
              <a:spcBef>
                <a:spcPts val="320"/>
              </a:spcBef>
              <a:spcAft>
                <a:spcPts val="0"/>
              </a:spcAft>
              <a:buSzPts val="1600"/>
              <a:buFont typeface="Trebuchet MS"/>
              <a:buNone/>
              <a:defRPr sz="1600"/>
            </a:lvl5pPr>
            <a:lvl6pPr marL="2743200" lvl="5" indent="-228600" algn="l">
              <a:lnSpc>
                <a:spcPct val="90000"/>
              </a:lnSpc>
              <a:spcBef>
                <a:spcPts val="500"/>
              </a:spcBef>
              <a:spcAft>
                <a:spcPts val="0"/>
              </a:spcAft>
              <a:buClr>
                <a:schemeClr val="dk1"/>
              </a:buClr>
              <a:buSzPts val="1600"/>
              <a:buNone/>
              <a:defRPr sz="1600"/>
            </a:lvl6pPr>
            <a:lvl7pPr marL="3200400" lvl="6" indent="-228600" algn="l">
              <a:lnSpc>
                <a:spcPct val="90000"/>
              </a:lnSpc>
              <a:spcBef>
                <a:spcPts val="500"/>
              </a:spcBef>
              <a:spcAft>
                <a:spcPts val="0"/>
              </a:spcAft>
              <a:buClr>
                <a:schemeClr val="dk1"/>
              </a:buClr>
              <a:buSzPts val="1600"/>
              <a:buNone/>
              <a:defRPr sz="1600"/>
            </a:lvl7pPr>
            <a:lvl8pPr marL="3657600" lvl="7" indent="-228600" algn="l">
              <a:lnSpc>
                <a:spcPct val="90000"/>
              </a:lnSpc>
              <a:spcBef>
                <a:spcPts val="500"/>
              </a:spcBef>
              <a:spcAft>
                <a:spcPts val="0"/>
              </a:spcAft>
              <a:buClr>
                <a:schemeClr val="dk1"/>
              </a:buClr>
              <a:buSzPts val="1600"/>
              <a:buNone/>
              <a:defRPr sz="1600"/>
            </a:lvl8pPr>
            <a:lvl9pPr marL="4114800" lvl="8" indent="-228600" algn="l">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nhoud van twee" type="twoObj">
  <p:cSld name="TWO_OBJECT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1268413" y="950913"/>
            <a:ext cx="7119937" cy="6064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5"/>
          <p:cNvSpPr txBox="1">
            <a:spLocks noGrp="1"/>
          </p:cNvSpPr>
          <p:nvPr>
            <p:ph type="body" idx="1"/>
          </p:nvPr>
        </p:nvSpPr>
        <p:spPr>
          <a:xfrm>
            <a:off x="1268413" y="1687513"/>
            <a:ext cx="3482975" cy="4694237"/>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5"/>
          <p:cNvSpPr txBox="1">
            <a:spLocks noGrp="1"/>
          </p:cNvSpPr>
          <p:nvPr>
            <p:ph type="body" idx="2"/>
          </p:nvPr>
        </p:nvSpPr>
        <p:spPr>
          <a:xfrm>
            <a:off x="4903788" y="1687513"/>
            <a:ext cx="3484562" cy="4694237"/>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gelijking" type="twoTxTwoObj">
  <p:cSld name="TWO_OBJECTS_WITH_TEXT">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630238" y="365125"/>
            <a:ext cx="7886700" cy="1325563"/>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6"/>
          <p:cNvSpPr txBox="1">
            <a:spLocks noGrp="1"/>
          </p:cNvSpPr>
          <p:nvPr>
            <p:ph type="body" idx="1"/>
          </p:nvPr>
        </p:nvSpPr>
        <p:spPr>
          <a:xfrm>
            <a:off x="630238" y="1681163"/>
            <a:ext cx="3868737" cy="82391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SzPts val="2400"/>
              <a:buFont typeface="Trebuchet MS"/>
              <a:buNone/>
              <a:defRPr sz="2400" b="1"/>
            </a:lvl1pPr>
            <a:lvl2pPr marL="914400" lvl="1" indent="-228600" algn="l">
              <a:spcBef>
                <a:spcPts val="400"/>
              </a:spcBef>
              <a:spcAft>
                <a:spcPts val="0"/>
              </a:spcAft>
              <a:buSzPts val="2000"/>
              <a:buFont typeface="Trebuchet MS"/>
              <a:buNone/>
              <a:defRPr sz="2000" b="1"/>
            </a:lvl2pPr>
            <a:lvl3pPr marL="1371600" lvl="2" indent="-228600" algn="l">
              <a:spcBef>
                <a:spcPts val="360"/>
              </a:spcBef>
              <a:spcAft>
                <a:spcPts val="0"/>
              </a:spcAft>
              <a:buSzPts val="1800"/>
              <a:buFont typeface="Trebuchet MS"/>
              <a:buNone/>
              <a:defRPr sz="1800" b="1"/>
            </a:lvl3pPr>
            <a:lvl4pPr marL="1828800" lvl="3" indent="-228600" algn="l">
              <a:spcBef>
                <a:spcPts val="320"/>
              </a:spcBef>
              <a:spcAft>
                <a:spcPts val="0"/>
              </a:spcAft>
              <a:buSzPts val="1600"/>
              <a:buFont typeface="Trebuchet MS"/>
              <a:buNone/>
              <a:defRPr sz="1600" b="1"/>
            </a:lvl4pPr>
            <a:lvl5pPr marL="2286000" lvl="4" indent="-228600" algn="l">
              <a:spcBef>
                <a:spcPts val="320"/>
              </a:spcBef>
              <a:spcAft>
                <a:spcPts val="0"/>
              </a:spcAft>
              <a:buSzPts val="1600"/>
              <a:buFont typeface="Trebuchet MS"/>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1" name="Google Shape;31;p6"/>
          <p:cNvSpPr txBox="1">
            <a:spLocks noGrp="1"/>
          </p:cNvSpPr>
          <p:nvPr>
            <p:ph type="body" idx="2"/>
          </p:nvPr>
        </p:nvSpPr>
        <p:spPr>
          <a:xfrm>
            <a:off x="630238" y="2505075"/>
            <a:ext cx="3868737" cy="3684588"/>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6"/>
          <p:cNvSpPr txBox="1">
            <a:spLocks noGrp="1"/>
          </p:cNvSpPr>
          <p:nvPr>
            <p:ph type="body" idx="3"/>
          </p:nvPr>
        </p:nvSpPr>
        <p:spPr>
          <a:xfrm>
            <a:off x="4629150" y="1681163"/>
            <a:ext cx="3887788" cy="82391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SzPts val="2400"/>
              <a:buFont typeface="Trebuchet MS"/>
              <a:buNone/>
              <a:defRPr sz="2400" b="1"/>
            </a:lvl1pPr>
            <a:lvl2pPr marL="914400" lvl="1" indent="-228600" algn="l">
              <a:spcBef>
                <a:spcPts val="400"/>
              </a:spcBef>
              <a:spcAft>
                <a:spcPts val="0"/>
              </a:spcAft>
              <a:buSzPts val="2000"/>
              <a:buFont typeface="Trebuchet MS"/>
              <a:buNone/>
              <a:defRPr sz="2000" b="1"/>
            </a:lvl2pPr>
            <a:lvl3pPr marL="1371600" lvl="2" indent="-228600" algn="l">
              <a:spcBef>
                <a:spcPts val="360"/>
              </a:spcBef>
              <a:spcAft>
                <a:spcPts val="0"/>
              </a:spcAft>
              <a:buSzPts val="1800"/>
              <a:buFont typeface="Trebuchet MS"/>
              <a:buNone/>
              <a:defRPr sz="1800" b="1"/>
            </a:lvl3pPr>
            <a:lvl4pPr marL="1828800" lvl="3" indent="-228600" algn="l">
              <a:spcBef>
                <a:spcPts val="320"/>
              </a:spcBef>
              <a:spcAft>
                <a:spcPts val="0"/>
              </a:spcAft>
              <a:buSzPts val="1600"/>
              <a:buFont typeface="Trebuchet MS"/>
              <a:buNone/>
              <a:defRPr sz="1600" b="1"/>
            </a:lvl4pPr>
            <a:lvl5pPr marL="2286000" lvl="4" indent="-228600" algn="l">
              <a:spcBef>
                <a:spcPts val="320"/>
              </a:spcBef>
              <a:spcAft>
                <a:spcPts val="0"/>
              </a:spcAft>
              <a:buSzPts val="1600"/>
              <a:buFont typeface="Trebuchet MS"/>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3" name="Google Shape;33;p6"/>
          <p:cNvSpPr txBox="1">
            <a:spLocks noGrp="1"/>
          </p:cNvSpPr>
          <p:nvPr>
            <p:ph type="body" idx="4"/>
          </p:nvPr>
        </p:nvSpPr>
        <p:spPr>
          <a:xfrm>
            <a:off x="4629150" y="2505075"/>
            <a:ext cx="3887788" cy="3684588"/>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Alleen titel" type="titleOnly">
  <p:cSld name="TITLE_ONLY">
    <p:spTree>
      <p:nvGrpSpPr>
        <p:cNvPr id="1" name="Shape 34"/>
        <p:cNvGrpSpPr/>
        <p:nvPr/>
      </p:nvGrpSpPr>
      <p:grpSpPr>
        <a:xfrm>
          <a:off x="0" y="0"/>
          <a:ext cx="0" cy="0"/>
          <a:chOff x="0" y="0"/>
          <a:chExt cx="0" cy="0"/>
        </a:xfrm>
      </p:grpSpPr>
      <p:sp>
        <p:nvSpPr>
          <p:cNvPr id="35" name="Google Shape;35;p7"/>
          <p:cNvSpPr txBox="1">
            <a:spLocks noGrp="1"/>
          </p:cNvSpPr>
          <p:nvPr>
            <p:ph type="title"/>
          </p:nvPr>
        </p:nvSpPr>
        <p:spPr>
          <a:xfrm>
            <a:off x="1268413" y="950913"/>
            <a:ext cx="7119937" cy="6064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Leeg" type="blank">
  <p:cSld name="BLANK">
    <p:spTree>
      <p:nvGrpSpPr>
        <p:cNvPr id="1" name="Shape 36"/>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nhoud met bijschrift" type="objTx">
  <p:cSld name="OBJECT_WITH_CAPTION_TEXT">
    <p:spTree>
      <p:nvGrpSpPr>
        <p:cNvPr id="1" name="Shape 37"/>
        <p:cNvGrpSpPr/>
        <p:nvPr/>
      </p:nvGrpSpPr>
      <p:grpSpPr>
        <a:xfrm>
          <a:off x="0" y="0"/>
          <a:ext cx="0" cy="0"/>
          <a:chOff x="0" y="0"/>
          <a:chExt cx="0" cy="0"/>
        </a:xfrm>
      </p:grpSpPr>
      <p:sp>
        <p:nvSpPr>
          <p:cNvPr id="38" name="Google Shape;38;p9"/>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lstStyle>
            <a:lvl1pPr lvl="0" algn="l">
              <a:spcBef>
                <a:spcPts val="0"/>
              </a:spcBef>
              <a:spcAft>
                <a:spcPts val="0"/>
              </a:spcAft>
              <a:buSzPts val="1400"/>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9"/>
          <p:cNvSpPr txBox="1">
            <a:spLocks noGrp="1"/>
          </p:cNvSpPr>
          <p:nvPr>
            <p:ph type="body" idx="1"/>
          </p:nvPr>
        </p:nvSpPr>
        <p:spPr>
          <a:xfrm>
            <a:off x="3887788" y="987425"/>
            <a:ext cx="4629150" cy="4873625"/>
          </a:xfrm>
          <a:prstGeom prst="rect">
            <a:avLst/>
          </a:prstGeom>
          <a:noFill/>
          <a:ln>
            <a:noFill/>
          </a:ln>
        </p:spPr>
        <p:txBody>
          <a:bodyPr spcFirstLastPara="1" wrap="square" lIns="91425" tIns="45700" rIns="91425" bIns="45700" anchor="t" anchorCtr="0"/>
          <a:lstStyle>
            <a:lvl1pPr marL="457200" lvl="0" indent="-431800" algn="l">
              <a:spcBef>
                <a:spcPts val="640"/>
              </a:spcBef>
              <a:spcAft>
                <a:spcPts val="0"/>
              </a:spcAft>
              <a:buSzPts val="3200"/>
              <a:buFont typeface="Trebuchet MS"/>
              <a:buChar char="•"/>
              <a:defRPr sz="3200"/>
            </a:lvl1pPr>
            <a:lvl2pPr marL="914400" lvl="1" indent="-406400" algn="l">
              <a:spcBef>
                <a:spcPts val="560"/>
              </a:spcBef>
              <a:spcAft>
                <a:spcPts val="0"/>
              </a:spcAft>
              <a:buSzPts val="2800"/>
              <a:buFont typeface="Trebuchet MS"/>
              <a:buChar char="•"/>
              <a:defRPr sz="2800"/>
            </a:lvl2pPr>
            <a:lvl3pPr marL="1371600" lvl="2" indent="-381000" algn="l">
              <a:spcBef>
                <a:spcPts val="480"/>
              </a:spcBef>
              <a:spcAft>
                <a:spcPts val="0"/>
              </a:spcAft>
              <a:buSzPts val="2400"/>
              <a:buFont typeface="Trebuchet MS"/>
              <a:buChar char="•"/>
              <a:defRPr sz="2400"/>
            </a:lvl3pPr>
            <a:lvl4pPr marL="1828800" lvl="3" indent="-355600" algn="l">
              <a:spcBef>
                <a:spcPts val="400"/>
              </a:spcBef>
              <a:spcAft>
                <a:spcPts val="0"/>
              </a:spcAft>
              <a:buSzPts val="2000"/>
              <a:buFont typeface="Trebuchet MS"/>
              <a:buChar char="•"/>
              <a:defRPr sz="2000"/>
            </a:lvl4pPr>
            <a:lvl5pPr marL="2286000" lvl="4" indent="-355600" algn="l">
              <a:spcBef>
                <a:spcPts val="400"/>
              </a:spcBef>
              <a:spcAft>
                <a:spcPts val="0"/>
              </a:spcAft>
              <a:buSzPts val="2000"/>
              <a:buFont typeface="Trebuchet MS"/>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9"/>
          <p:cNvSpPr txBox="1">
            <a:spLocks noGrp="1"/>
          </p:cNvSpPr>
          <p:nvPr>
            <p:ph type="body" idx="2"/>
          </p:nvPr>
        </p:nvSpPr>
        <p:spPr>
          <a:xfrm>
            <a:off x="630238" y="2057400"/>
            <a:ext cx="2949575" cy="3811588"/>
          </a:xfrm>
          <a:prstGeom prst="rect">
            <a:avLst/>
          </a:prstGeom>
          <a:noFill/>
          <a:ln>
            <a:noFill/>
          </a:ln>
        </p:spPr>
        <p:txBody>
          <a:bodyPr spcFirstLastPara="1" wrap="square" lIns="91425" tIns="45700" rIns="91425" bIns="45700" anchor="t" anchorCtr="0"/>
          <a:lstStyle>
            <a:lvl1pPr marL="457200" lvl="0" indent="-228600" algn="l">
              <a:spcBef>
                <a:spcPts val="320"/>
              </a:spcBef>
              <a:spcAft>
                <a:spcPts val="0"/>
              </a:spcAft>
              <a:buSzPts val="1600"/>
              <a:buFont typeface="Trebuchet MS"/>
              <a:buNone/>
              <a:defRPr sz="1600"/>
            </a:lvl1pPr>
            <a:lvl2pPr marL="914400" lvl="1" indent="-228600" algn="l">
              <a:spcBef>
                <a:spcPts val="280"/>
              </a:spcBef>
              <a:spcAft>
                <a:spcPts val="0"/>
              </a:spcAft>
              <a:buSzPts val="1400"/>
              <a:buFont typeface="Trebuchet MS"/>
              <a:buNone/>
              <a:defRPr sz="1400"/>
            </a:lvl2pPr>
            <a:lvl3pPr marL="1371600" lvl="2" indent="-228600" algn="l">
              <a:spcBef>
                <a:spcPts val="240"/>
              </a:spcBef>
              <a:spcAft>
                <a:spcPts val="0"/>
              </a:spcAft>
              <a:buSzPts val="1200"/>
              <a:buFont typeface="Trebuchet MS"/>
              <a:buNone/>
              <a:defRPr sz="1200"/>
            </a:lvl3pPr>
            <a:lvl4pPr marL="1828800" lvl="3" indent="-228600" algn="l">
              <a:spcBef>
                <a:spcPts val="200"/>
              </a:spcBef>
              <a:spcAft>
                <a:spcPts val="0"/>
              </a:spcAft>
              <a:buSzPts val="1000"/>
              <a:buFont typeface="Trebuchet MS"/>
              <a:buNone/>
              <a:defRPr sz="1000"/>
            </a:lvl4pPr>
            <a:lvl5pPr marL="2286000" lvl="4" indent="-228600" algn="l">
              <a:spcBef>
                <a:spcPts val="200"/>
              </a:spcBef>
              <a:spcAft>
                <a:spcPts val="0"/>
              </a:spcAft>
              <a:buSzPts val="1000"/>
              <a:buFont typeface="Trebuchet MS"/>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Afbeelding met bijschrift" type="picTx">
  <p:cSld name="PICTURE_WITH_CAPTION_TEXT">
    <p:spTree>
      <p:nvGrpSpPr>
        <p:cNvPr id="1" name="Shape 41"/>
        <p:cNvGrpSpPr/>
        <p:nvPr/>
      </p:nvGrpSpPr>
      <p:grpSpPr>
        <a:xfrm>
          <a:off x="0" y="0"/>
          <a:ext cx="0" cy="0"/>
          <a:chOff x="0" y="0"/>
          <a:chExt cx="0" cy="0"/>
        </a:xfrm>
      </p:grpSpPr>
      <p:sp>
        <p:nvSpPr>
          <p:cNvPr id="42" name="Google Shape;42;p10"/>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lstStyle>
            <a:lvl1pPr lvl="0" algn="l">
              <a:spcBef>
                <a:spcPts val="0"/>
              </a:spcBef>
              <a:spcAft>
                <a:spcPts val="0"/>
              </a:spcAft>
              <a:buSzPts val="1400"/>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0"/>
          <p:cNvSpPr>
            <a:spLocks noGrp="1"/>
          </p:cNvSpPr>
          <p:nvPr>
            <p:ph type="pic" idx="2"/>
          </p:nvPr>
        </p:nvSpPr>
        <p:spPr>
          <a:xfrm>
            <a:off x="3887788" y="987425"/>
            <a:ext cx="4629150" cy="4873625"/>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rgbClr val="4B95D7"/>
              </a:buClr>
              <a:buSzPts val="3200"/>
              <a:buFont typeface="Trebuchet MS"/>
              <a:buNone/>
              <a:defRPr sz="3200" b="0" i="0" u="none" strike="noStrike" cap="none">
                <a:solidFill>
                  <a:schemeClr val="dk1"/>
                </a:solidFill>
                <a:latin typeface="Trebuchet MS"/>
                <a:ea typeface="Trebuchet MS"/>
                <a:cs typeface="Trebuchet MS"/>
                <a:sym typeface="Trebuchet MS"/>
              </a:defRPr>
            </a:lvl1pPr>
            <a:lvl2pPr marR="0" lvl="1" algn="l" rtl="0">
              <a:spcBef>
                <a:spcPts val="560"/>
              </a:spcBef>
              <a:spcAft>
                <a:spcPts val="0"/>
              </a:spcAft>
              <a:buClr>
                <a:srgbClr val="4B95D7"/>
              </a:buClr>
              <a:buSzPts val="2800"/>
              <a:buFont typeface="Trebuchet MS"/>
              <a:buNone/>
              <a:defRPr sz="2800" b="0" i="0" u="none" strike="noStrike" cap="none">
                <a:solidFill>
                  <a:schemeClr val="dk1"/>
                </a:solidFill>
                <a:latin typeface="Trebuchet MS"/>
                <a:ea typeface="Trebuchet MS"/>
                <a:cs typeface="Trebuchet MS"/>
                <a:sym typeface="Trebuchet MS"/>
              </a:defRPr>
            </a:lvl2pPr>
            <a:lvl3pPr marR="0" lvl="2" algn="l" rtl="0">
              <a:spcBef>
                <a:spcPts val="480"/>
              </a:spcBef>
              <a:spcAft>
                <a:spcPts val="0"/>
              </a:spcAft>
              <a:buClr>
                <a:srgbClr val="4B95D7"/>
              </a:buClr>
              <a:buSzPts val="2400"/>
              <a:buFont typeface="Trebuchet MS"/>
              <a:buNone/>
              <a:defRPr sz="2400" b="0" i="0" u="none" strike="noStrike" cap="none">
                <a:solidFill>
                  <a:schemeClr val="dk1"/>
                </a:solidFill>
                <a:latin typeface="Trebuchet MS"/>
                <a:ea typeface="Trebuchet MS"/>
                <a:cs typeface="Trebuchet MS"/>
                <a:sym typeface="Trebuchet MS"/>
              </a:defRPr>
            </a:lvl3pPr>
            <a:lvl4pPr marR="0" lvl="3" algn="l" rtl="0">
              <a:spcBef>
                <a:spcPts val="400"/>
              </a:spcBef>
              <a:spcAft>
                <a:spcPts val="0"/>
              </a:spcAft>
              <a:buClr>
                <a:srgbClr val="4B95D7"/>
              </a:buClr>
              <a:buSzPts val="2000"/>
              <a:buFont typeface="Trebuchet MS"/>
              <a:buNone/>
              <a:defRPr sz="2000" b="0" i="0" u="none" strike="noStrike" cap="none">
                <a:solidFill>
                  <a:schemeClr val="dk1"/>
                </a:solidFill>
                <a:latin typeface="Trebuchet MS"/>
                <a:ea typeface="Trebuchet MS"/>
                <a:cs typeface="Trebuchet MS"/>
                <a:sym typeface="Trebuchet MS"/>
              </a:defRPr>
            </a:lvl4pPr>
            <a:lvl5pPr marR="0" lvl="4" algn="l" rtl="0">
              <a:spcBef>
                <a:spcPts val="400"/>
              </a:spcBef>
              <a:spcAft>
                <a:spcPts val="0"/>
              </a:spcAft>
              <a:buClr>
                <a:srgbClr val="4B95D7"/>
              </a:buClr>
              <a:buSzPts val="2000"/>
              <a:buFont typeface="Trebuchet MS"/>
              <a:buNone/>
              <a:defRPr sz="2000" b="0" i="0" u="none" strike="noStrike" cap="none">
                <a:solidFill>
                  <a:schemeClr val="dk1"/>
                </a:solidFill>
                <a:latin typeface="Trebuchet MS"/>
                <a:ea typeface="Trebuchet MS"/>
                <a:cs typeface="Trebuchet MS"/>
                <a:sym typeface="Trebuchet MS"/>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Trebuchet MS"/>
                <a:ea typeface="Trebuchet MS"/>
                <a:cs typeface="Trebuchet MS"/>
                <a:sym typeface="Trebuchet MS"/>
              </a:defRPr>
            </a:lvl9pPr>
          </a:lstStyle>
          <a:p>
            <a:endParaRPr/>
          </a:p>
        </p:txBody>
      </p:sp>
      <p:sp>
        <p:nvSpPr>
          <p:cNvPr id="44" name="Google Shape;44;p10"/>
          <p:cNvSpPr txBox="1">
            <a:spLocks noGrp="1"/>
          </p:cNvSpPr>
          <p:nvPr>
            <p:ph type="body" idx="1"/>
          </p:nvPr>
        </p:nvSpPr>
        <p:spPr>
          <a:xfrm>
            <a:off x="630238" y="2057400"/>
            <a:ext cx="2949575" cy="3811588"/>
          </a:xfrm>
          <a:prstGeom prst="rect">
            <a:avLst/>
          </a:prstGeom>
          <a:noFill/>
          <a:ln>
            <a:noFill/>
          </a:ln>
        </p:spPr>
        <p:txBody>
          <a:bodyPr spcFirstLastPara="1" wrap="square" lIns="91425" tIns="45700" rIns="91425" bIns="45700" anchor="t" anchorCtr="0"/>
          <a:lstStyle>
            <a:lvl1pPr marL="457200" lvl="0" indent="-228600" algn="l">
              <a:spcBef>
                <a:spcPts val="320"/>
              </a:spcBef>
              <a:spcAft>
                <a:spcPts val="0"/>
              </a:spcAft>
              <a:buSzPts val="1600"/>
              <a:buFont typeface="Trebuchet MS"/>
              <a:buNone/>
              <a:defRPr sz="1600"/>
            </a:lvl1pPr>
            <a:lvl2pPr marL="914400" lvl="1" indent="-228600" algn="l">
              <a:spcBef>
                <a:spcPts val="280"/>
              </a:spcBef>
              <a:spcAft>
                <a:spcPts val="0"/>
              </a:spcAft>
              <a:buSzPts val="1400"/>
              <a:buFont typeface="Trebuchet MS"/>
              <a:buNone/>
              <a:defRPr sz="1400"/>
            </a:lvl2pPr>
            <a:lvl3pPr marL="1371600" lvl="2" indent="-228600" algn="l">
              <a:spcBef>
                <a:spcPts val="240"/>
              </a:spcBef>
              <a:spcAft>
                <a:spcPts val="0"/>
              </a:spcAft>
              <a:buSzPts val="1200"/>
              <a:buFont typeface="Trebuchet MS"/>
              <a:buNone/>
              <a:defRPr sz="1200"/>
            </a:lvl3pPr>
            <a:lvl4pPr marL="1828800" lvl="3" indent="-228600" algn="l">
              <a:spcBef>
                <a:spcPts val="200"/>
              </a:spcBef>
              <a:spcAft>
                <a:spcPts val="0"/>
              </a:spcAft>
              <a:buSzPts val="1000"/>
              <a:buFont typeface="Trebuchet MS"/>
              <a:buNone/>
              <a:defRPr sz="1000"/>
            </a:lvl4pPr>
            <a:lvl5pPr marL="2286000" lvl="4" indent="-228600" algn="l">
              <a:spcBef>
                <a:spcPts val="200"/>
              </a:spcBef>
              <a:spcAft>
                <a:spcPts val="0"/>
              </a:spcAft>
              <a:buSzPts val="1000"/>
              <a:buFont typeface="Trebuchet MS"/>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1" descr="volgblad.pdf"/>
          <p:cNvPicPr preferRelativeResize="0"/>
          <p:nvPr/>
        </p:nvPicPr>
        <p:blipFill rotWithShape="1">
          <a:blip r:embed="rId13">
            <a:alphaModFix/>
          </a:blip>
          <a:srcRect/>
          <a:stretch/>
        </p:blipFill>
        <p:spPr>
          <a:xfrm>
            <a:off x="0" y="0"/>
            <a:ext cx="9144000" cy="6858000"/>
          </a:xfrm>
          <a:prstGeom prst="rect">
            <a:avLst/>
          </a:prstGeom>
          <a:noFill/>
          <a:ln>
            <a:noFill/>
          </a:ln>
        </p:spPr>
      </p:pic>
      <p:sp>
        <p:nvSpPr>
          <p:cNvPr id="11" name="Google Shape;11;p1"/>
          <p:cNvSpPr txBox="1">
            <a:spLocks noGrp="1"/>
          </p:cNvSpPr>
          <p:nvPr>
            <p:ph type="title"/>
          </p:nvPr>
        </p:nvSpPr>
        <p:spPr>
          <a:xfrm>
            <a:off x="1268413" y="950913"/>
            <a:ext cx="7119937" cy="6064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3800" b="0" i="0" u="none" strike="noStrike" cap="none">
                <a:solidFill>
                  <a:srgbClr val="4B95D7"/>
                </a:solidFill>
                <a:latin typeface="Trebuchet MS"/>
                <a:ea typeface="Trebuchet MS"/>
                <a:cs typeface="Trebuchet MS"/>
                <a:sym typeface="Trebuchet MS"/>
              </a:defRPr>
            </a:lvl1pPr>
            <a:lvl2pPr marR="0" lvl="1" algn="l" rtl="0">
              <a:spcBef>
                <a:spcPts val="0"/>
              </a:spcBef>
              <a:spcAft>
                <a:spcPts val="0"/>
              </a:spcAft>
              <a:buSzPts val="1400"/>
              <a:buNone/>
              <a:defRPr sz="3800" b="0" i="0" u="none" strike="noStrike" cap="none">
                <a:solidFill>
                  <a:srgbClr val="4B95D7"/>
                </a:solidFill>
                <a:latin typeface="Trebuchet MS"/>
                <a:ea typeface="Trebuchet MS"/>
                <a:cs typeface="Trebuchet MS"/>
                <a:sym typeface="Trebuchet MS"/>
              </a:defRPr>
            </a:lvl2pPr>
            <a:lvl3pPr marR="0" lvl="2" algn="l" rtl="0">
              <a:spcBef>
                <a:spcPts val="0"/>
              </a:spcBef>
              <a:spcAft>
                <a:spcPts val="0"/>
              </a:spcAft>
              <a:buSzPts val="1400"/>
              <a:buNone/>
              <a:defRPr sz="3800" b="0" i="0" u="none" strike="noStrike" cap="none">
                <a:solidFill>
                  <a:srgbClr val="4B95D7"/>
                </a:solidFill>
                <a:latin typeface="Trebuchet MS"/>
                <a:ea typeface="Trebuchet MS"/>
                <a:cs typeface="Trebuchet MS"/>
                <a:sym typeface="Trebuchet MS"/>
              </a:defRPr>
            </a:lvl3pPr>
            <a:lvl4pPr marR="0" lvl="3" algn="l" rtl="0">
              <a:spcBef>
                <a:spcPts val="0"/>
              </a:spcBef>
              <a:spcAft>
                <a:spcPts val="0"/>
              </a:spcAft>
              <a:buSzPts val="1400"/>
              <a:buNone/>
              <a:defRPr sz="3800" b="0" i="0" u="none" strike="noStrike" cap="none">
                <a:solidFill>
                  <a:srgbClr val="4B95D7"/>
                </a:solidFill>
                <a:latin typeface="Trebuchet MS"/>
                <a:ea typeface="Trebuchet MS"/>
                <a:cs typeface="Trebuchet MS"/>
                <a:sym typeface="Trebuchet MS"/>
              </a:defRPr>
            </a:lvl4pPr>
            <a:lvl5pPr marR="0" lvl="4" algn="l" rtl="0">
              <a:spcBef>
                <a:spcPts val="0"/>
              </a:spcBef>
              <a:spcAft>
                <a:spcPts val="0"/>
              </a:spcAft>
              <a:buSzPts val="1400"/>
              <a:buNone/>
              <a:defRPr sz="3800" b="0" i="0" u="none" strike="noStrike" cap="none">
                <a:solidFill>
                  <a:srgbClr val="4B95D7"/>
                </a:solidFill>
                <a:latin typeface="Trebuchet MS"/>
                <a:ea typeface="Trebuchet MS"/>
                <a:cs typeface="Trebuchet MS"/>
                <a:sym typeface="Trebuchet MS"/>
              </a:defRPr>
            </a:lvl5pPr>
            <a:lvl6pPr marR="0" lvl="5" algn="l" rtl="0">
              <a:spcBef>
                <a:spcPts val="0"/>
              </a:spcBef>
              <a:spcAft>
                <a:spcPts val="0"/>
              </a:spcAft>
              <a:buSzPts val="1400"/>
              <a:buNone/>
              <a:defRPr sz="3800" b="0" i="0" u="none" strike="noStrike" cap="none">
                <a:solidFill>
                  <a:srgbClr val="4B95D7"/>
                </a:solidFill>
                <a:latin typeface="Trebuchet MS"/>
                <a:ea typeface="Trebuchet MS"/>
                <a:cs typeface="Trebuchet MS"/>
                <a:sym typeface="Trebuchet MS"/>
              </a:defRPr>
            </a:lvl6pPr>
            <a:lvl7pPr marR="0" lvl="6" algn="l" rtl="0">
              <a:spcBef>
                <a:spcPts val="0"/>
              </a:spcBef>
              <a:spcAft>
                <a:spcPts val="0"/>
              </a:spcAft>
              <a:buSzPts val="1400"/>
              <a:buNone/>
              <a:defRPr sz="3800" b="0" i="0" u="none" strike="noStrike" cap="none">
                <a:solidFill>
                  <a:srgbClr val="4B95D7"/>
                </a:solidFill>
                <a:latin typeface="Trebuchet MS"/>
                <a:ea typeface="Trebuchet MS"/>
                <a:cs typeface="Trebuchet MS"/>
                <a:sym typeface="Trebuchet MS"/>
              </a:defRPr>
            </a:lvl7pPr>
            <a:lvl8pPr marR="0" lvl="7" algn="l" rtl="0">
              <a:spcBef>
                <a:spcPts val="0"/>
              </a:spcBef>
              <a:spcAft>
                <a:spcPts val="0"/>
              </a:spcAft>
              <a:buSzPts val="1400"/>
              <a:buNone/>
              <a:defRPr sz="3800" b="0" i="0" u="none" strike="noStrike" cap="none">
                <a:solidFill>
                  <a:srgbClr val="4B95D7"/>
                </a:solidFill>
                <a:latin typeface="Trebuchet MS"/>
                <a:ea typeface="Trebuchet MS"/>
                <a:cs typeface="Trebuchet MS"/>
                <a:sym typeface="Trebuchet MS"/>
              </a:defRPr>
            </a:lvl8pPr>
            <a:lvl9pPr marR="0" lvl="8" algn="l" rtl="0">
              <a:spcBef>
                <a:spcPts val="0"/>
              </a:spcBef>
              <a:spcAft>
                <a:spcPts val="0"/>
              </a:spcAft>
              <a:buSzPts val="1400"/>
              <a:buNone/>
              <a:defRPr sz="3800" b="0" i="0" u="none" strike="noStrike" cap="none">
                <a:solidFill>
                  <a:srgbClr val="4B95D7"/>
                </a:solidFill>
                <a:latin typeface="Trebuchet MS"/>
                <a:ea typeface="Trebuchet MS"/>
                <a:cs typeface="Trebuchet MS"/>
                <a:sym typeface="Trebuchet MS"/>
              </a:defRPr>
            </a:lvl9pPr>
          </a:lstStyle>
          <a:p>
            <a:endParaRPr/>
          </a:p>
        </p:txBody>
      </p:sp>
      <p:sp>
        <p:nvSpPr>
          <p:cNvPr id="12" name="Google Shape;12;p1"/>
          <p:cNvSpPr txBox="1">
            <a:spLocks noGrp="1"/>
          </p:cNvSpPr>
          <p:nvPr>
            <p:ph type="body" idx="1"/>
          </p:nvPr>
        </p:nvSpPr>
        <p:spPr>
          <a:xfrm>
            <a:off x="1268413" y="1687513"/>
            <a:ext cx="7119937" cy="4694237"/>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rgbClr val="4B95D7"/>
              </a:buClr>
              <a:buSzPts val="2800"/>
              <a:buFont typeface="Trebuchet MS"/>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spcBef>
                <a:spcPts val="480"/>
              </a:spcBef>
              <a:spcAft>
                <a:spcPts val="0"/>
              </a:spcAft>
              <a:buClr>
                <a:srgbClr val="4B95D7"/>
              </a:buClr>
              <a:buSzPts val="2400"/>
              <a:buFont typeface="Trebuchet MS"/>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spcBef>
                <a:spcPts val="400"/>
              </a:spcBef>
              <a:spcAft>
                <a:spcPts val="0"/>
              </a:spcAft>
              <a:buClr>
                <a:srgbClr val="4B95D7"/>
              </a:buClr>
              <a:buSzPts val="2000"/>
              <a:buFont typeface="Trebuchet M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spcBef>
                <a:spcPts val="360"/>
              </a:spcBef>
              <a:spcAft>
                <a:spcPts val="0"/>
              </a:spcAft>
              <a:buClr>
                <a:srgbClr val="4B95D7"/>
              </a:buClr>
              <a:buSzPts val="1800"/>
              <a:buFont typeface="Trebuchet MS"/>
              <a:buChar char="•"/>
              <a:defRPr sz="1800" b="0" i="0" u="none" strike="noStrike" cap="none">
                <a:solidFill>
                  <a:schemeClr val="dk1"/>
                </a:solidFill>
                <a:latin typeface="Trebuchet MS"/>
                <a:ea typeface="Trebuchet MS"/>
                <a:cs typeface="Trebuchet MS"/>
                <a:sym typeface="Trebuchet MS"/>
              </a:defRPr>
            </a:lvl4pPr>
            <a:lvl5pPr marL="2286000" marR="0" lvl="4" indent="-330200" algn="l" rtl="0">
              <a:spcBef>
                <a:spcPts val="320"/>
              </a:spcBef>
              <a:spcAft>
                <a:spcPts val="0"/>
              </a:spcAft>
              <a:buClr>
                <a:srgbClr val="4B95D7"/>
              </a:buClr>
              <a:buSzPts val="1600"/>
              <a:buFont typeface="Trebuchet MS"/>
              <a:buChar char="•"/>
              <a:defRPr sz="16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7" name="Google Shape;57;p13"/>
          <p:cNvSpPr txBox="1">
            <a:spLocks noGrp="1"/>
          </p:cNvSpPr>
          <p:nvPr>
            <p:ph type="subTitle" idx="1"/>
          </p:nvPr>
        </p:nvSpPr>
        <p:spPr>
          <a:xfrm>
            <a:off x="1268413" y="2919413"/>
            <a:ext cx="6472200" cy="1752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3200"/>
              <a:buFont typeface="Arial"/>
              <a:buNone/>
            </a:pPr>
            <a:br>
              <a:rPr lang="nl-NL" sz="3200" i="1" dirty="0"/>
            </a:br>
            <a:r>
              <a:rPr lang="nl-NL" sz="3200" dirty="0"/>
              <a:t>Studiejaar 2025-2026</a:t>
            </a:r>
            <a:br>
              <a:rPr lang="nl-NL" sz="3200" dirty="0"/>
            </a:br>
            <a:r>
              <a:rPr lang="nl-NL" sz="3200" dirty="0"/>
              <a:t>Informatie over stage</a:t>
            </a:r>
            <a:endParaRPr dirty="0"/>
          </a:p>
        </p:txBody>
      </p:sp>
      <p:sp>
        <p:nvSpPr>
          <p:cNvPr id="3" name="Titel 2">
            <a:extLst>
              <a:ext uri="{FF2B5EF4-FFF2-40B4-BE49-F238E27FC236}">
                <a16:creationId xmlns:a16="http://schemas.microsoft.com/office/drawing/2014/main" id="{4E9E8858-AB5E-8DE2-4DB7-E5110C8BDEEC}"/>
              </a:ext>
            </a:extLst>
          </p:cNvPr>
          <p:cNvSpPr>
            <a:spLocks noGrp="1"/>
          </p:cNvSpPr>
          <p:nvPr>
            <p:ph type="ctrTitle"/>
          </p:nvPr>
        </p:nvSpPr>
        <p:spPr/>
        <p:txBody>
          <a:bodyPr/>
          <a:lstStyle/>
          <a:p>
            <a:r>
              <a:rPr lang="nl-NL" dirty="0"/>
              <a:t>Voorlichting DT3/DV2 over DT4/DV3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2"/>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a:t>Solliciteren</a:t>
            </a:r>
            <a:endParaRPr/>
          </a:p>
        </p:txBody>
      </p:sp>
      <p:sp>
        <p:nvSpPr>
          <p:cNvPr id="122" name="Google Shape;122;p22"/>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342900" lvl="0" indent="-342900" algn="l" rtl="0">
              <a:spcBef>
                <a:spcPts val="0"/>
              </a:spcBef>
              <a:spcAft>
                <a:spcPts val="0"/>
              </a:spcAft>
              <a:buSzPts val="2600"/>
              <a:buChar char="•"/>
            </a:pPr>
            <a:r>
              <a:rPr lang="nl-NL" sz="2600" dirty="0">
                <a:latin typeface="Trebuchet MS" panose="020B0603020202020204" pitchFamily="34" charset="0"/>
              </a:rPr>
              <a:t>Hoe schrijf je een goede sollicitatiebrief? Zie </a:t>
            </a:r>
            <a:r>
              <a:rPr lang="nl-NL" sz="2600" dirty="0" err="1">
                <a:latin typeface="Trebuchet MS" panose="020B0603020202020204" pitchFamily="34" charset="0"/>
              </a:rPr>
              <a:t>powerpoint</a:t>
            </a:r>
            <a:r>
              <a:rPr lang="nl-NL" sz="2600" dirty="0">
                <a:latin typeface="Trebuchet MS" panose="020B0603020202020204" pitchFamily="34" charset="0"/>
              </a:rPr>
              <a:t> in #</a:t>
            </a:r>
            <a:r>
              <a:rPr lang="nl-NL" sz="2600" dirty="0" err="1">
                <a:latin typeface="Trebuchet MS" panose="020B0603020202020204" pitchFamily="34" charset="0"/>
              </a:rPr>
              <a:t>OnderwijsOnline</a:t>
            </a:r>
            <a:br>
              <a:rPr lang="nl-NL" sz="2600" dirty="0">
                <a:latin typeface="Trebuchet MS" panose="020B0603020202020204" pitchFamily="34" charset="0"/>
                <a:ea typeface="Consolas"/>
                <a:cs typeface="Consolas"/>
                <a:sym typeface="Consolas"/>
              </a:rPr>
            </a:br>
            <a:endParaRPr dirty="0">
              <a:latin typeface="Trebuchet MS" panose="020B0603020202020204" pitchFamily="34" charset="0"/>
            </a:endParaRPr>
          </a:p>
          <a:p>
            <a:pPr marL="342900" lvl="0" indent="-342900" algn="l" rtl="0">
              <a:spcBef>
                <a:spcPts val="520"/>
              </a:spcBef>
              <a:spcAft>
                <a:spcPts val="0"/>
              </a:spcAft>
              <a:buSzPts val="2600"/>
              <a:buChar char="•"/>
            </a:pPr>
            <a:r>
              <a:rPr lang="nl-NL" sz="2600" dirty="0">
                <a:latin typeface="Trebuchet MS" panose="020B0603020202020204" pitchFamily="34" charset="0"/>
              </a:rPr>
              <a:t>Hoe voer ik een goed sollicitatiegesprek? </a:t>
            </a:r>
            <a:br>
              <a:rPr lang="nl-NL" sz="2600" dirty="0">
                <a:latin typeface="Trebuchet MS" panose="020B0603020202020204" pitchFamily="34" charset="0"/>
              </a:rPr>
            </a:br>
            <a:r>
              <a:rPr lang="nl-NL" sz="2600" dirty="0">
                <a:latin typeface="Trebuchet MS" panose="020B0603020202020204" pitchFamily="34" charset="0"/>
              </a:rPr>
              <a:t>De sollicitatiegesprekken gaan volgens de STAR methode, deze staat in </a:t>
            </a:r>
            <a:r>
              <a:rPr lang="nl-NL" sz="2600" dirty="0" err="1">
                <a:latin typeface="Trebuchet MS" panose="020B0603020202020204" pitchFamily="34" charset="0"/>
              </a:rPr>
              <a:t>OnderwijsOnline</a:t>
            </a:r>
            <a:endParaRPr sz="2600" dirty="0">
              <a:latin typeface="Trebuchet MS" panose="020B0603020202020204" pitchFamily="34" charset="0"/>
            </a:endParaRPr>
          </a:p>
          <a:p>
            <a:pPr marL="342900" lvl="0" indent="0" algn="l" rtl="0">
              <a:spcBef>
                <a:spcPts val="520"/>
              </a:spcBef>
              <a:spcAft>
                <a:spcPts val="0"/>
              </a:spcAft>
              <a:buNone/>
            </a:pPr>
            <a:r>
              <a:rPr lang="nl-NL" sz="2600" dirty="0">
                <a:latin typeface="Trebuchet MS" panose="020B0603020202020204" pitchFamily="34" charset="0"/>
              </a:rPr>
              <a:t> </a:t>
            </a:r>
            <a:endParaRPr sz="2600" dirty="0">
              <a:latin typeface="Trebuchet MS" panose="020B0603020202020204" pitchFamily="34" charset="0"/>
            </a:endParaRPr>
          </a:p>
          <a:p>
            <a:pPr marL="342900" lvl="0" indent="-342900" algn="l" rtl="0">
              <a:spcBef>
                <a:spcPts val="0"/>
              </a:spcBef>
              <a:spcAft>
                <a:spcPts val="0"/>
              </a:spcAft>
              <a:buSzPts val="2600"/>
              <a:buChar char="•"/>
            </a:pPr>
            <a:r>
              <a:rPr lang="nl-NL" sz="2600" dirty="0">
                <a:latin typeface="Trebuchet MS" panose="020B0603020202020204" pitchFamily="34" charset="0"/>
                <a:ea typeface="Consolas"/>
                <a:cs typeface="Consolas"/>
                <a:sym typeface="Consolas"/>
              </a:rPr>
              <a:t>Informatie -&gt; Stage -&gt; Vacatures werkplekleren of eindstages</a:t>
            </a:r>
            <a:endParaRPr sz="2600" dirty="0">
              <a:latin typeface="Trebuchet MS" panose="020B0603020202020204" pitchFamily="34" charset="0"/>
            </a:endParaRPr>
          </a:p>
        </p:txBody>
      </p:sp>
      <p:sp>
        <p:nvSpPr>
          <p:cNvPr id="2" name="Explosie 1 1">
            <a:extLst>
              <a:ext uri="{FF2B5EF4-FFF2-40B4-BE49-F238E27FC236}">
                <a16:creationId xmlns:a16="http://schemas.microsoft.com/office/drawing/2014/main" id="{F5055E59-A5E9-3B3D-D75A-5491FF28EFED}"/>
              </a:ext>
            </a:extLst>
          </p:cNvPr>
          <p:cNvSpPr/>
          <p:nvPr/>
        </p:nvSpPr>
        <p:spPr>
          <a:xfrm>
            <a:off x="6738257" y="-631144"/>
            <a:ext cx="3145971" cy="2318657"/>
          </a:xfrm>
          <a:prstGeom prst="irregularSeal1">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b="1" dirty="0">
                <a:solidFill>
                  <a:schemeClr val="tx1"/>
                </a:solidFill>
                <a:latin typeface="Trebuchet MS" panose="020B0703020202090204" pitchFamily="34" charset="0"/>
              </a:rPr>
              <a:t>CV in CANVA?</a:t>
            </a:r>
          </a:p>
          <a:p>
            <a:pPr algn="ctr"/>
            <a:r>
              <a:rPr lang="nl-NL" b="1" dirty="0">
                <a:solidFill>
                  <a:schemeClr val="tx1"/>
                </a:solidFill>
                <a:latin typeface="Trebuchet MS" panose="020B0703020202090204" pitchFamily="34" charset="0"/>
              </a:rPr>
              <a:t>Pas op &gt; Spam!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3"/>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a:t>Op welke vacature reageer ik?</a:t>
            </a:r>
            <a:endParaRPr/>
          </a:p>
        </p:txBody>
      </p:sp>
      <p:sp>
        <p:nvSpPr>
          <p:cNvPr id="129" name="Google Shape;129;p23"/>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nl-NL" sz="2600" dirty="0"/>
              <a:t>Bedenk bijvoorbeeld: </a:t>
            </a:r>
            <a:endParaRPr sz="2600" dirty="0"/>
          </a:p>
          <a:p>
            <a:pPr marL="457200" lvl="0" indent="-342900" algn="l" rtl="0">
              <a:spcBef>
                <a:spcPts val="0"/>
              </a:spcBef>
              <a:spcAft>
                <a:spcPts val="0"/>
              </a:spcAft>
              <a:buSzPts val="1800"/>
              <a:buChar char="-"/>
            </a:pPr>
            <a:r>
              <a:rPr lang="nl-NL" sz="2600" dirty="0"/>
              <a:t>Welke school biedt mij de uitdagingen die ik zoek?</a:t>
            </a:r>
            <a:endParaRPr sz="2600" dirty="0"/>
          </a:p>
          <a:p>
            <a:pPr marL="457200" lvl="0" indent="-342900" algn="l" rtl="0">
              <a:spcBef>
                <a:spcPts val="0"/>
              </a:spcBef>
              <a:spcAft>
                <a:spcPts val="0"/>
              </a:spcAft>
              <a:buSzPts val="1800"/>
              <a:buChar char="-"/>
            </a:pPr>
            <a:r>
              <a:rPr lang="nl-NL" sz="2600" dirty="0"/>
              <a:t>Welke school heeft een visie die bij mij past?</a:t>
            </a:r>
            <a:endParaRPr sz="2600" dirty="0"/>
          </a:p>
          <a:p>
            <a:pPr marL="457200" lvl="0" indent="-342900" algn="l" rtl="0">
              <a:spcBef>
                <a:spcPts val="0"/>
              </a:spcBef>
              <a:spcAft>
                <a:spcPts val="0"/>
              </a:spcAft>
              <a:buSzPts val="1800"/>
              <a:buChar char="-"/>
            </a:pPr>
            <a:r>
              <a:rPr lang="nl-NL" sz="2600" dirty="0"/>
              <a:t>Welke school heeft </a:t>
            </a:r>
            <a:r>
              <a:rPr lang="nl-NL" sz="2600" dirty="0" err="1"/>
              <a:t>schoolontwikkelthema’s</a:t>
            </a:r>
            <a:r>
              <a:rPr lang="nl-NL" sz="2600" dirty="0"/>
              <a:t> die passen bij wat ik wil leren?</a:t>
            </a:r>
            <a:endParaRPr sz="2600" dirty="0"/>
          </a:p>
          <a:p>
            <a:pPr marL="457200" lvl="0" indent="-342900" algn="l" rtl="0">
              <a:spcBef>
                <a:spcPts val="0"/>
              </a:spcBef>
              <a:spcAft>
                <a:spcPts val="0"/>
              </a:spcAft>
              <a:buSzPts val="1800"/>
              <a:buChar char="-"/>
            </a:pPr>
            <a:r>
              <a:rPr lang="nl-NL" sz="2600" dirty="0"/>
              <a:t>Met welk type school (ligging, grootte, populatie, concept,..) wil ik nog ervaring opdoen?</a:t>
            </a:r>
            <a:endParaRPr sz="2600" dirty="0"/>
          </a:p>
          <a:p>
            <a:pPr marL="0" lvl="0" indent="0" algn="l" rtl="0">
              <a:spcBef>
                <a:spcPts val="360"/>
              </a:spcBef>
              <a:spcAft>
                <a:spcPts val="0"/>
              </a:spcAft>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4"/>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a:t>Op welke vacature reageer ik?</a:t>
            </a:r>
            <a:endParaRPr/>
          </a:p>
        </p:txBody>
      </p:sp>
      <p:sp>
        <p:nvSpPr>
          <p:cNvPr id="136" name="Google Shape;136;p24"/>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nl-NL" dirty="0"/>
              <a:t>Bedenk ook: </a:t>
            </a:r>
            <a:endParaRPr dirty="0"/>
          </a:p>
          <a:p>
            <a:pPr marL="457200" lvl="0" indent="-342900" algn="l" rtl="0">
              <a:spcBef>
                <a:spcPts val="0"/>
              </a:spcBef>
              <a:spcAft>
                <a:spcPts val="0"/>
              </a:spcAft>
              <a:buSzPts val="1800"/>
              <a:buChar char="-"/>
            </a:pPr>
            <a:r>
              <a:rPr lang="nl-NL" dirty="0"/>
              <a:t>In welke (doel-)groep heb ik nog niet eerder lesgegeven?</a:t>
            </a:r>
            <a:endParaRPr dirty="0"/>
          </a:p>
          <a:p>
            <a:pPr marL="457200" lvl="0" indent="-342900" algn="l" rtl="0">
              <a:spcBef>
                <a:spcPts val="0"/>
              </a:spcBef>
              <a:spcAft>
                <a:spcPts val="0"/>
              </a:spcAft>
              <a:buSzPts val="1800"/>
              <a:buChar char="-"/>
            </a:pPr>
            <a:r>
              <a:rPr lang="nl-NL" dirty="0"/>
              <a:t>In welke (doel-)groep moet ik nog meer ervaring opdoen?</a:t>
            </a:r>
            <a:endParaRPr dirty="0"/>
          </a:p>
          <a:p>
            <a:pPr marL="457200" lvl="0" indent="-342900" algn="l" rtl="0">
              <a:spcBef>
                <a:spcPts val="0"/>
              </a:spcBef>
              <a:spcAft>
                <a:spcPts val="0"/>
              </a:spcAft>
              <a:buSzPts val="1800"/>
              <a:buChar char="-"/>
            </a:pPr>
            <a:r>
              <a:rPr lang="nl-NL" dirty="0"/>
              <a:t>Welke (doel-)groep of school past er bij de keuzes die ik gemaakt heb in mijn persoonlijke leerroute?</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5"/>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chemeClr val="dk1"/>
              </a:buClr>
              <a:buFont typeface="Arial"/>
              <a:buNone/>
            </a:pPr>
            <a:r>
              <a:rPr lang="nl-NL" sz="3400"/>
              <a:t>In het sollicitatiegesprek</a:t>
            </a:r>
            <a:endParaRPr/>
          </a:p>
        </p:txBody>
      </p:sp>
      <p:sp>
        <p:nvSpPr>
          <p:cNvPr id="143" name="Google Shape;143;p25"/>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457200" lvl="0" indent="-342900" algn="l" rtl="0">
              <a:spcBef>
                <a:spcPts val="0"/>
              </a:spcBef>
              <a:spcAft>
                <a:spcPts val="0"/>
              </a:spcAft>
              <a:buSzPts val="1800"/>
              <a:buChar char="●"/>
            </a:pPr>
            <a:r>
              <a:rPr lang="nl-NL" sz="2600" dirty="0"/>
              <a:t>Bedenk welke keuzes in jouw persoonlijke leerroute consequenties hebben voor je stage (bijvoorbeeld een buitenlandstage). Breng deze ter sprake tijdens het gesprek.</a:t>
            </a:r>
            <a:endParaRPr sz="2600" dirty="0"/>
          </a:p>
          <a:p>
            <a:pPr marL="457200" lvl="0" indent="-342900" algn="l" rtl="0">
              <a:spcBef>
                <a:spcPts val="0"/>
              </a:spcBef>
              <a:spcAft>
                <a:spcPts val="0"/>
              </a:spcAft>
              <a:buSzPts val="1800"/>
              <a:buChar char="●"/>
            </a:pPr>
            <a:r>
              <a:rPr lang="nl-NL" sz="2600" dirty="0"/>
              <a:t>Wil je in een bepaalde periode meer stage lopen? Wil je een deel van je stagedagen in een andere groep doorbrengen? Breng ook dat ter sprake in het sollicitatiegesprek.</a:t>
            </a:r>
            <a:endParaRPr sz="2600" dirty="0"/>
          </a:p>
          <a:p>
            <a:pPr marL="457200" lvl="0" indent="-342900" algn="l" rtl="0">
              <a:spcBef>
                <a:spcPts val="0"/>
              </a:spcBef>
              <a:spcAft>
                <a:spcPts val="0"/>
              </a:spcAft>
              <a:buSzPts val="1800"/>
              <a:buChar char="●"/>
            </a:pPr>
            <a:r>
              <a:rPr lang="nl-NL" sz="2600" dirty="0"/>
              <a:t>Stand van zaken studievoortgang.</a:t>
            </a:r>
            <a:endParaRPr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6"/>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a:t>Zelf een plaats?</a:t>
            </a:r>
            <a:endParaRPr/>
          </a:p>
        </p:txBody>
      </p:sp>
      <p:sp>
        <p:nvSpPr>
          <p:cNvPr id="150" name="Google Shape;150;p26"/>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SzPts val="2000"/>
              <a:buChar char="•"/>
            </a:pPr>
            <a:r>
              <a:rPr lang="nl-NL"/>
              <a:t>Je kunt </a:t>
            </a:r>
            <a:r>
              <a:rPr lang="nl-NL" b="1"/>
              <a:t>niet</a:t>
            </a:r>
            <a:r>
              <a:rPr lang="nl-NL"/>
              <a:t> zelf een plaats regelen.</a:t>
            </a:r>
            <a:br>
              <a:rPr lang="nl-NL"/>
            </a:br>
            <a:r>
              <a:rPr lang="nl-NL"/>
              <a:t>Je kunt alleen een stageplaats krijgen via een sollicitatie op een vacature op een opleidingsschool.</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7"/>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a:t>Bereikbaarheid stagebureau</a:t>
            </a:r>
            <a:endParaRPr/>
          </a:p>
        </p:txBody>
      </p:sp>
      <p:sp>
        <p:nvSpPr>
          <p:cNvPr id="157" name="Google Shape;157;p27"/>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342900" lvl="0" indent="-342900" algn="l" rtl="0">
              <a:spcBef>
                <a:spcPts val="0"/>
              </a:spcBef>
              <a:spcAft>
                <a:spcPts val="0"/>
              </a:spcAft>
              <a:buSzPts val="2800"/>
              <a:buChar char="•"/>
            </a:pPr>
            <a:r>
              <a:rPr lang="nl-NL" dirty="0"/>
              <a:t>Leslie Wal</a:t>
            </a:r>
            <a:endParaRPr dirty="0"/>
          </a:p>
          <a:p>
            <a:pPr marL="342900" lvl="0" indent="-342900" algn="l" rtl="0">
              <a:spcBef>
                <a:spcPts val="560"/>
              </a:spcBef>
              <a:spcAft>
                <a:spcPts val="0"/>
              </a:spcAft>
              <a:buSzPts val="2800"/>
              <a:buChar char="•"/>
            </a:pPr>
            <a:r>
              <a:rPr lang="nl-NL" dirty="0"/>
              <a:t>Mail stagebureau@iselinge.nl </a:t>
            </a:r>
            <a:endParaRPr dirty="0"/>
          </a:p>
          <a:p>
            <a:pPr marL="0" lvl="0" indent="0" algn="l" rtl="0">
              <a:spcBef>
                <a:spcPts val="360"/>
              </a:spcBef>
              <a:spcAft>
                <a:spcPts val="0"/>
              </a:spcAft>
              <a:buNone/>
            </a:pP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8"/>
          <p:cNvSpPr txBox="1">
            <a:spLocks noGrp="1"/>
          </p:cNvSpPr>
          <p:nvPr>
            <p:ph type="ctrTitle"/>
          </p:nvPr>
        </p:nvSpPr>
        <p:spPr>
          <a:xfrm>
            <a:off x="1268413" y="2157413"/>
            <a:ext cx="6472200" cy="408000"/>
          </a:xfrm>
          <a:prstGeom prst="rect">
            <a:avLst/>
          </a:prstGeom>
        </p:spPr>
        <p:txBody>
          <a:bodyPr spcFirstLastPara="1" wrap="square" lIns="91425" tIns="45700" rIns="91425" bIns="45700" anchor="ctr" anchorCtr="0">
            <a:noAutofit/>
          </a:bodyPr>
          <a:lstStyle/>
          <a:p>
            <a:r>
              <a:rPr lang="nl-NL" dirty="0"/>
              <a:t>Voorlichting DT3/DV2 over DT4/DV3</a:t>
            </a:r>
          </a:p>
        </p:txBody>
      </p:sp>
      <p:sp>
        <p:nvSpPr>
          <p:cNvPr id="164" name="Google Shape;164;p28"/>
          <p:cNvSpPr txBox="1">
            <a:spLocks noGrp="1"/>
          </p:cNvSpPr>
          <p:nvPr>
            <p:ph type="subTitle" idx="1"/>
          </p:nvPr>
        </p:nvSpPr>
        <p:spPr>
          <a:xfrm>
            <a:off x="1268413" y="2919413"/>
            <a:ext cx="6472200" cy="1752600"/>
          </a:xfrm>
          <a:prstGeom prst="rect">
            <a:avLst/>
          </a:prstGeom>
        </p:spPr>
        <p:txBody>
          <a:bodyPr spcFirstLastPara="1" wrap="square" lIns="91425" tIns="45700" rIns="91425" bIns="45700" anchor="t" anchorCtr="0">
            <a:noAutofit/>
          </a:bodyPr>
          <a:lstStyle/>
          <a:p>
            <a:pPr marL="0" lvl="0" indent="0" algn="l" rtl="0">
              <a:spcBef>
                <a:spcPts val="760"/>
              </a:spcBef>
              <a:spcAft>
                <a:spcPts val="0"/>
              </a:spcAft>
              <a:buNone/>
            </a:pPr>
            <a:r>
              <a:rPr lang="nl-NL" dirty="0"/>
              <a:t>Studiejaar 2025-2026</a:t>
            </a:r>
            <a:endParaRPr dirty="0"/>
          </a:p>
          <a:p>
            <a:pPr marL="0" lvl="0" indent="0" algn="l" rtl="0">
              <a:spcBef>
                <a:spcPts val="760"/>
              </a:spcBef>
              <a:spcAft>
                <a:spcPts val="0"/>
              </a:spcAft>
              <a:buNone/>
            </a:pPr>
            <a:r>
              <a:rPr lang="nl-NL" dirty="0"/>
              <a:t>Informatie over bijzondere stages</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14037" y="1"/>
            <a:ext cx="8074314" cy="1557338"/>
          </a:xfrm>
        </p:spPr>
        <p:txBody>
          <a:bodyPr/>
          <a:lstStyle/>
          <a:p>
            <a:r>
              <a:rPr lang="nl-NL" dirty="0"/>
              <a:t>Bijzondere stages…</a:t>
            </a:r>
          </a:p>
        </p:txBody>
      </p:sp>
      <p:sp>
        <p:nvSpPr>
          <p:cNvPr id="3" name="Tijdelijke aanduiding voor tekst 2"/>
          <p:cNvSpPr>
            <a:spLocks noGrp="1"/>
          </p:cNvSpPr>
          <p:nvPr>
            <p:ph type="body" idx="1"/>
          </p:nvPr>
        </p:nvSpPr>
        <p:spPr>
          <a:xfrm>
            <a:off x="314037" y="1062182"/>
            <a:ext cx="8074313" cy="5319569"/>
          </a:xfrm>
        </p:spPr>
        <p:txBody>
          <a:bodyPr/>
          <a:lstStyle/>
          <a:p>
            <a:pPr marL="114300" indent="0">
              <a:buNone/>
            </a:pPr>
            <a:r>
              <a:rPr lang="nl-NL" dirty="0"/>
              <a:t>Met een evidente relatie met het onderwijs/ bekwaamheden van een </a:t>
            </a:r>
            <a:r>
              <a:rPr lang="nl-NL" dirty="0" err="1"/>
              <a:t>BaS</a:t>
            </a:r>
            <a:r>
              <a:rPr lang="nl-NL" dirty="0"/>
              <a:t> leerkracht, bv: </a:t>
            </a:r>
          </a:p>
          <a:p>
            <a:r>
              <a:rPr lang="nl-NL" dirty="0"/>
              <a:t>Speciaal (basis-)onderwijs (anders dan via een reguliere vacature)</a:t>
            </a:r>
          </a:p>
          <a:p>
            <a:r>
              <a:rPr lang="nl-NL" dirty="0"/>
              <a:t>POVO</a:t>
            </a:r>
          </a:p>
          <a:p>
            <a:r>
              <a:rPr lang="nl-NL" dirty="0"/>
              <a:t>Educatieve uitgever</a:t>
            </a:r>
          </a:p>
          <a:p>
            <a:r>
              <a:rPr lang="nl-NL" dirty="0"/>
              <a:t>Onderzoeksbureau </a:t>
            </a:r>
            <a:r>
              <a:rPr lang="nl-NL" dirty="0" err="1"/>
              <a:t>Iselinge</a:t>
            </a:r>
            <a:endParaRPr lang="nl-NL" dirty="0"/>
          </a:p>
          <a:p>
            <a:r>
              <a:rPr lang="nl-NL" dirty="0"/>
              <a:t>Educatieve instelling (ministerie van onderwijs, NME centrum, educatieve poot van een museum…….)</a:t>
            </a:r>
          </a:p>
          <a:p>
            <a:r>
              <a:rPr lang="nl-NL" dirty="0"/>
              <a:t>Buitenlandstage</a:t>
            </a:r>
          </a:p>
          <a:p>
            <a:pPr marL="114300" indent="0">
              <a:buNone/>
            </a:pPr>
            <a:r>
              <a:rPr lang="nl-NL" dirty="0"/>
              <a:t>Wil je dit zeker niet, dan kun je nu afsluiten</a:t>
            </a:r>
          </a:p>
        </p:txBody>
      </p:sp>
    </p:spTree>
    <p:extLst>
      <p:ext uri="{BB962C8B-B14F-4D97-AF65-F5344CB8AC3E}">
        <p14:creationId xmlns:p14="http://schemas.microsoft.com/office/powerpoint/2010/main" val="2973391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8619" y="461819"/>
            <a:ext cx="8129732" cy="1095520"/>
          </a:xfrm>
        </p:spPr>
        <p:txBody>
          <a:bodyPr/>
          <a:lstStyle/>
          <a:p>
            <a:r>
              <a:rPr lang="nl-NL" dirty="0"/>
              <a:t>In een blok (3 of 4) </a:t>
            </a:r>
            <a:r>
              <a:rPr lang="nl-NL" dirty="0" err="1"/>
              <a:t>ipv</a:t>
            </a:r>
            <a:r>
              <a:rPr lang="nl-NL" dirty="0"/>
              <a:t> een themamodule</a:t>
            </a:r>
          </a:p>
        </p:txBody>
      </p:sp>
      <p:sp>
        <p:nvSpPr>
          <p:cNvPr id="3" name="Tijdelijke aanduiding voor tekst 2"/>
          <p:cNvSpPr>
            <a:spLocks noGrp="1"/>
          </p:cNvSpPr>
          <p:nvPr>
            <p:ph type="body" idx="1"/>
          </p:nvPr>
        </p:nvSpPr>
        <p:spPr/>
        <p:txBody>
          <a:bodyPr/>
          <a:lstStyle/>
          <a:p>
            <a:r>
              <a:rPr lang="nl-NL" dirty="0"/>
              <a:t>Een bijzondere stage doe je </a:t>
            </a:r>
            <a:r>
              <a:rPr lang="nl-NL" dirty="0" err="1"/>
              <a:t>ipv</a:t>
            </a:r>
            <a:r>
              <a:rPr lang="nl-NL" dirty="0"/>
              <a:t> een keuzemodule</a:t>
            </a:r>
          </a:p>
          <a:p>
            <a:r>
              <a:rPr lang="nl-NL" dirty="0"/>
              <a:t>Deze is 6 </a:t>
            </a:r>
            <a:r>
              <a:rPr lang="nl-NL" dirty="0" err="1"/>
              <a:t>ects</a:t>
            </a:r>
            <a:r>
              <a:rPr lang="nl-NL" dirty="0"/>
              <a:t> waard</a:t>
            </a:r>
          </a:p>
          <a:p>
            <a:r>
              <a:rPr lang="nl-NL" dirty="0"/>
              <a:t>Je verdiept je in de instelling, observeert, bevraagt, ontwerpt, voert uit, organiseert activiteiten</a:t>
            </a:r>
          </a:p>
          <a:p>
            <a:r>
              <a:rPr lang="nl-NL" dirty="0"/>
              <a:t>Je sluit af met een portfolio en criterium gericht interview</a:t>
            </a:r>
          </a:p>
        </p:txBody>
      </p:sp>
    </p:spTree>
    <p:extLst>
      <p:ext uri="{BB962C8B-B14F-4D97-AF65-F5344CB8AC3E}">
        <p14:creationId xmlns:p14="http://schemas.microsoft.com/office/powerpoint/2010/main" val="2854072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Buitenlandstage</a:t>
            </a:r>
          </a:p>
        </p:txBody>
      </p:sp>
      <p:sp>
        <p:nvSpPr>
          <p:cNvPr id="3" name="Tijdelijke aanduiding voor tekst 2"/>
          <p:cNvSpPr>
            <a:spLocks noGrp="1"/>
          </p:cNvSpPr>
          <p:nvPr>
            <p:ph type="body" idx="1"/>
          </p:nvPr>
        </p:nvSpPr>
        <p:spPr/>
        <p:txBody>
          <a:bodyPr/>
          <a:lstStyle/>
          <a:p>
            <a:r>
              <a:rPr lang="nl-NL" dirty="0"/>
              <a:t>Niet </a:t>
            </a:r>
            <a:r>
              <a:rPr lang="nl-NL" dirty="0" err="1"/>
              <a:t>ipv</a:t>
            </a:r>
            <a:r>
              <a:rPr lang="nl-NL" dirty="0"/>
              <a:t> een themamodule maar in combi met vakspecialisatie, leeftijdsspecialisatie, themamodule of minor</a:t>
            </a:r>
          </a:p>
          <a:p>
            <a:endParaRPr lang="nl-NL" dirty="0"/>
          </a:p>
          <a:p>
            <a:r>
              <a:rPr lang="nl-NL" dirty="0"/>
              <a:t>1 blok </a:t>
            </a:r>
          </a:p>
        </p:txBody>
      </p:sp>
    </p:spTree>
    <p:extLst>
      <p:ext uri="{BB962C8B-B14F-4D97-AF65-F5344CB8AC3E}">
        <p14:creationId xmlns:p14="http://schemas.microsoft.com/office/powerpoint/2010/main" val="4028366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a:t>Inhoud</a:t>
            </a:r>
            <a:endParaRPr/>
          </a:p>
        </p:txBody>
      </p:sp>
      <p:sp>
        <p:nvSpPr>
          <p:cNvPr id="64" name="Google Shape;64;p14"/>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457200" lvl="0" indent="-342900" algn="l" rtl="0">
              <a:spcBef>
                <a:spcPts val="360"/>
              </a:spcBef>
              <a:spcAft>
                <a:spcPts val="0"/>
              </a:spcAft>
              <a:buSzPts val="1800"/>
              <a:buChar char="●"/>
            </a:pPr>
            <a:r>
              <a:rPr lang="nl-NL" dirty="0"/>
              <a:t>De stage</a:t>
            </a:r>
            <a:endParaRPr dirty="0"/>
          </a:p>
          <a:p>
            <a:pPr marL="914400" lvl="1" indent="-342900" algn="l" rtl="0">
              <a:spcBef>
                <a:spcPts val="0"/>
              </a:spcBef>
              <a:spcAft>
                <a:spcPts val="0"/>
              </a:spcAft>
              <a:buSzPts val="1800"/>
              <a:buChar char="○"/>
            </a:pPr>
            <a:r>
              <a:rPr lang="nl-NL" dirty="0"/>
              <a:t>DT4/DV2: eindstage</a:t>
            </a:r>
            <a:br>
              <a:rPr lang="nl-NL" dirty="0"/>
            </a:br>
            <a:endParaRPr dirty="0"/>
          </a:p>
          <a:p>
            <a:pPr marL="457200" lvl="0" indent="-342900" algn="l" rtl="0">
              <a:spcBef>
                <a:spcPts val="0"/>
              </a:spcBef>
              <a:spcAft>
                <a:spcPts val="0"/>
              </a:spcAft>
              <a:buSzPts val="1800"/>
              <a:buChar char="●"/>
            </a:pPr>
            <a:r>
              <a:rPr lang="nl-NL" dirty="0"/>
              <a:t>Solliciteren</a:t>
            </a:r>
            <a:br>
              <a:rPr lang="nl-NL" dirty="0"/>
            </a:br>
            <a:endParaRPr dirty="0"/>
          </a:p>
          <a:p>
            <a:pPr marL="457200" lvl="0" indent="-342900" algn="l" rtl="0">
              <a:spcBef>
                <a:spcPts val="0"/>
              </a:spcBef>
              <a:spcAft>
                <a:spcPts val="0"/>
              </a:spcAft>
              <a:buSzPts val="1800"/>
              <a:buChar char="●"/>
            </a:pPr>
            <a:r>
              <a:rPr lang="nl-NL" dirty="0"/>
              <a:t>Buitenlandstage (alleen voor DT)</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0"/>
          <p:cNvSpPr txBox="1">
            <a:spLocks noGrp="1"/>
          </p:cNvSpPr>
          <p:nvPr>
            <p:ph type="title"/>
          </p:nvPr>
        </p:nvSpPr>
        <p:spPr>
          <a:xfrm>
            <a:off x="554182" y="720436"/>
            <a:ext cx="7834131" cy="836777"/>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dirty="0"/>
              <a:t>Buitenlandstage: waarom? </a:t>
            </a:r>
            <a:endParaRPr dirty="0"/>
          </a:p>
        </p:txBody>
      </p:sp>
      <p:sp>
        <p:nvSpPr>
          <p:cNvPr id="178" name="Google Shape;178;p30"/>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342900" marR="0" lvl="0" indent="-336550" algn="l" rtl="0">
              <a:lnSpc>
                <a:spcPct val="100000"/>
              </a:lnSpc>
              <a:spcBef>
                <a:spcPts val="0"/>
              </a:spcBef>
              <a:spcAft>
                <a:spcPts val="0"/>
              </a:spcAft>
              <a:buSzPts val="2700"/>
              <a:buChar char="•"/>
            </a:pPr>
            <a:r>
              <a:rPr lang="nl-NL" sz="2700"/>
              <a:t>In een ander land zijn ze verder met een bepaald vakgebied, doelgroep, innovatie.</a:t>
            </a:r>
            <a:endParaRPr sz="2700"/>
          </a:p>
          <a:p>
            <a:pPr marL="342900" marR="0" lvl="0" indent="-336550" algn="l" rtl="0">
              <a:lnSpc>
                <a:spcPct val="100000"/>
              </a:lnSpc>
              <a:spcBef>
                <a:spcPts val="0"/>
              </a:spcBef>
              <a:spcAft>
                <a:spcPts val="0"/>
              </a:spcAft>
              <a:buSzPts val="2700"/>
              <a:buChar char="•"/>
            </a:pPr>
            <a:r>
              <a:rPr lang="nl-NL" sz="2700"/>
              <a:t>Dat geeft verdieping aan je studie.</a:t>
            </a:r>
            <a:endParaRPr sz="2700"/>
          </a:p>
          <a:p>
            <a:pPr marL="342900" marR="0" lvl="0" indent="-336550" algn="l" rtl="0">
              <a:lnSpc>
                <a:spcPct val="100000"/>
              </a:lnSpc>
              <a:spcBef>
                <a:spcPts val="0"/>
              </a:spcBef>
              <a:spcAft>
                <a:spcPts val="0"/>
              </a:spcAft>
              <a:buSzPts val="2700"/>
              <a:buChar char="•"/>
            </a:pPr>
            <a:r>
              <a:rPr lang="nl-NL" sz="2700"/>
              <a:t>Ervaring van ‘de minderheid’ zijn.</a:t>
            </a:r>
            <a:endParaRPr sz="2700"/>
          </a:p>
          <a:p>
            <a:pPr marL="342900" marR="0" lvl="0" indent="-336550" algn="l" rtl="0">
              <a:lnSpc>
                <a:spcPct val="100000"/>
              </a:lnSpc>
              <a:spcBef>
                <a:spcPts val="0"/>
              </a:spcBef>
              <a:spcAft>
                <a:spcPts val="0"/>
              </a:spcAft>
              <a:buSzPts val="2700"/>
              <a:buChar char="•"/>
            </a:pPr>
            <a:r>
              <a:rPr lang="nl-NL" sz="2700"/>
              <a:t>Leren lesgeven met weinig materialen</a:t>
            </a:r>
            <a:endParaRPr sz="2700"/>
          </a:p>
          <a:p>
            <a:pPr marL="342900" marR="0" lvl="0" indent="-336550" algn="l" rtl="0">
              <a:lnSpc>
                <a:spcPct val="100000"/>
              </a:lnSpc>
              <a:spcBef>
                <a:spcPts val="0"/>
              </a:spcBef>
              <a:spcAft>
                <a:spcPts val="0"/>
              </a:spcAft>
              <a:buSzPts val="2700"/>
              <a:buChar char="•"/>
            </a:pPr>
            <a:r>
              <a:rPr lang="nl-NL" sz="2700"/>
              <a:t>Andere cultuur en talen.</a:t>
            </a:r>
            <a:endParaRPr sz="2700"/>
          </a:p>
          <a:p>
            <a:pPr marL="342900" marR="0" lvl="0" indent="-336550" algn="l" rtl="0">
              <a:lnSpc>
                <a:spcPct val="100000"/>
              </a:lnSpc>
              <a:spcBef>
                <a:spcPts val="0"/>
              </a:spcBef>
              <a:spcAft>
                <a:spcPts val="0"/>
              </a:spcAft>
              <a:buSzPts val="2700"/>
              <a:buChar char="•"/>
            </a:pPr>
            <a:r>
              <a:rPr lang="nl-NL" sz="2700"/>
              <a:t>Leven, werken, studeren in een multiculturele klas/hbo/uni/samenleving.</a:t>
            </a:r>
            <a:endParaRPr sz="2700"/>
          </a:p>
          <a:p>
            <a:pPr marL="342900" marR="0" lvl="0" indent="-336550" algn="l" rtl="0">
              <a:lnSpc>
                <a:spcPct val="100000"/>
              </a:lnSpc>
              <a:spcBef>
                <a:spcPts val="0"/>
              </a:spcBef>
              <a:spcAft>
                <a:spcPts val="0"/>
              </a:spcAft>
              <a:buSzPts val="2700"/>
              <a:buChar char="•"/>
            </a:pPr>
            <a:r>
              <a:rPr lang="nl-NL" sz="2700"/>
              <a:t>Zelfstandig functioneren in een nieuwe omgeving.</a:t>
            </a:r>
            <a:endParaRPr sz="2070"/>
          </a:p>
          <a:p>
            <a:pPr marL="0" lvl="0" indent="0" algn="l" rtl="0">
              <a:lnSpc>
                <a:spcPct val="60000"/>
              </a:lnSpc>
              <a:spcBef>
                <a:spcPts val="434"/>
              </a:spcBef>
              <a:spcAft>
                <a:spcPts val="0"/>
              </a:spcAft>
              <a:buClr>
                <a:schemeClr val="dk1"/>
              </a:buClr>
              <a:buSzPts val="2170"/>
              <a:buFont typeface="Trebuchet MS"/>
              <a:buNone/>
            </a:pPr>
            <a:endParaRPr sz="2070"/>
          </a:p>
          <a:p>
            <a:pPr marL="0" lvl="0" indent="0" algn="l" rtl="0">
              <a:spcBef>
                <a:spcPts val="360"/>
              </a:spcBef>
              <a:spcAft>
                <a:spcPts val="0"/>
              </a:spcAft>
              <a:buNone/>
            </a:pPr>
            <a:endParaRPr sz="27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1"/>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dirty="0"/>
              <a:t>Hoe?</a:t>
            </a:r>
            <a:endParaRPr dirty="0"/>
          </a:p>
        </p:txBody>
      </p:sp>
      <p:sp>
        <p:nvSpPr>
          <p:cNvPr id="185" name="Google Shape;185;p31"/>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457200" lvl="0" indent="-342900" algn="l" rtl="0">
              <a:spcBef>
                <a:spcPts val="360"/>
              </a:spcBef>
              <a:spcAft>
                <a:spcPts val="0"/>
              </a:spcAft>
              <a:buSzPts val="1800"/>
              <a:buChar char="●"/>
            </a:pPr>
            <a:r>
              <a:rPr lang="nl-NL"/>
              <a:t>Jouw leerroute en leerdoelen zijn het startpunt.</a:t>
            </a:r>
            <a:endParaRPr/>
          </a:p>
          <a:p>
            <a:pPr marL="457200" lvl="0" indent="-342900" algn="l" rtl="0">
              <a:spcBef>
                <a:spcPts val="0"/>
              </a:spcBef>
              <a:spcAft>
                <a:spcPts val="0"/>
              </a:spcAft>
              <a:buSzPts val="1800"/>
              <a:buChar char="●"/>
            </a:pPr>
            <a:r>
              <a:rPr lang="nl-NL"/>
              <a:t>Bekwaamheden verbinden aan een andere context. </a:t>
            </a:r>
            <a:endParaRPr/>
          </a:p>
          <a:p>
            <a:pPr marL="457200" lvl="0" indent="-342900" algn="l" rtl="0">
              <a:spcBef>
                <a:spcPts val="0"/>
              </a:spcBef>
              <a:spcAft>
                <a:spcPts val="0"/>
              </a:spcAft>
              <a:buSzPts val="1800"/>
              <a:buChar char="●"/>
            </a:pPr>
            <a:r>
              <a:rPr lang="nl-NL"/>
              <a:t>Je combineert stage én studie</a:t>
            </a:r>
            <a:endParaRPr/>
          </a:p>
          <a:p>
            <a:pPr marL="914400" lvl="1" indent="-342900" algn="l" rtl="0">
              <a:spcBef>
                <a:spcPts val="0"/>
              </a:spcBef>
              <a:spcAft>
                <a:spcPts val="0"/>
              </a:spcAft>
              <a:buSzPts val="1800"/>
              <a:buChar char="○"/>
            </a:pPr>
            <a:r>
              <a:rPr lang="nl-NL"/>
              <a:t>Stage in het (basis)onderwijs (minimaal 24 dagen).</a:t>
            </a:r>
            <a:endParaRPr/>
          </a:p>
          <a:p>
            <a:pPr marL="914400" lvl="1" indent="-342900" algn="l" rtl="0">
              <a:spcBef>
                <a:spcPts val="0"/>
              </a:spcBef>
              <a:spcAft>
                <a:spcPts val="0"/>
              </a:spcAft>
              <a:buSzPts val="1800"/>
              <a:buChar char="○"/>
            </a:pPr>
            <a:r>
              <a:rPr lang="nl-NL"/>
              <a:t>Uitvoeren van opdrachten (profilerings- en/of netwerklijn).</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3"/>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a:t>Waarheen?</a:t>
            </a:r>
            <a:endParaRPr/>
          </a:p>
        </p:txBody>
      </p:sp>
      <p:sp>
        <p:nvSpPr>
          <p:cNvPr id="199" name="Google Shape;199;p33"/>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0" lvl="0" indent="0" algn="l" rtl="0">
              <a:lnSpc>
                <a:spcPct val="70000"/>
              </a:lnSpc>
              <a:spcBef>
                <a:spcPts val="390"/>
              </a:spcBef>
              <a:spcAft>
                <a:spcPts val="0"/>
              </a:spcAft>
              <a:buNone/>
            </a:pPr>
            <a:r>
              <a:rPr lang="nl-NL" sz="2500"/>
              <a:t>Je kunt </a:t>
            </a:r>
            <a:r>
              <a:rPr lang="nl-NL" sz="2500" i="1"/>
              <a:t>stage lopen</a:t>
            </a:r>
            <a:r>
              <a:rPr lang="nl-NL" sz="2500"/>
              <a:t> op elke (basis)school in de wereld die voldoet aan de criteria: </a:t>
            </a:r>
            <a:endParaRPr sz="2500"/>
          </a:p>
          <a:p>
            <a:pPr marL="457200" lvl="0" indent="-387350" algn="l" rtl="0">
              <a:lnSpc>
                <a:spcPct val="70000"/>
              </a:lnSpc>
              <a:spcBef>
                <a:spcPts val="390"/>
              </a:spcBef>
              <a:spcAft>
                <a:spcPts val="0"/>
              </a:spcAft>
              <a:buSzPts val="2500"/>
              <a:buChar char="•"/>
            </a:pPr>
            <a:r>
              <a:rPr lang="nl-NL" sz="2500"/>
              <a:t>Je krijgt wekelijks begeleiding.</a:t>
            </a:r>
            <a:endParaRPr sz="2500"/>
          </a:p>
          <a:p>
            <a:pPr marL="457200" lvl="0" indent="-387350" algn="l" rtl="0">
              <a:lnSpc>
                <a:spcPct val="70000"/>
              </a:lnSpc>
              <a:spcBef>
                <a:spcPts val="0"/>
              </a:spcBef>
              <a:spcAft>
                <a:spcPts val="0"/>
              </a:spcAft>
              <a:buSzPts val="2500"/>
              <a:buChar char="•"/>
            </a:pPr>
            <a:r>
              <a:rPr lang="nl-NL" sz="2500"/>
              <a:t>Je vult geen open vacature op. </a:t>
            </a:r>
            <a:endParaRPr sz="2500"/>
          </a:p>
          <a:p>
            <a:pPr marL="457200" lvl="0" indent="-387350" algn="l" rtl="0">
              <a:lnSpc>
                <a:spcPct val="70000"/>
              </a:lnSpc>
              <a:spcBef>
                <a:spcPts val="0"/>
              </a:spcBef>
              <a:spcAft>
                <a:spcPts val="0"/>
              </a:spcAft>
              <a:buSzPts val="2500"/>
              <a:buChar char="•"/>
            </a:pPr>
            <a:r>
              <a:rPr lang="nl-NL" sz="2500"/>
              <a:t>Directeur en mentor ondertekenen contract m.b.t. aantal stagedagen, inhoud en begeleiding.</a:t>
            </a:r>
            <a:endParaRPr sz="2500"/>
          </a:p>
          <a:p>
            <a:pPr marL="0" lvl="0" indent="0" algn="l" rtl="0">
              <a:lnSpc>
                <a:spcPct val="70000"/>
              </a:lnSpc>
              <a:spcBef>
                <a:spcPts val="390"/>
              </a:spcBef>
              <a:spcAft>
                <a:spcPts val="0"/>
              </a:spcAft>
              <a:buNone/>
            </a:pPr>
            <a:endParaRPr sz="2500"/>
          </a:p>
          <a:p>
            <a:pPr marL="0" lvl="0" indent="0" algn="l" rtl="0">
              <a:lnSpc>
                <a:spcPct val="70000"/>
              </a:lnSpc>
              <a:spcBef>
                <a:spcPts val="390"/>
              </a:spcBef>
              <a:spcAft>
                <a:spcPts val="0"/>
              </a:spcAft>
              <a:buNone/>
            </a:pPr>
            <a:r>
              <a:rPr lang="nl-NL" sz="2500"/>
              <a:t>Daarnaast: </a:t>
            </a:r>
            <a:endParaRPr sz="2500"/>
          </a:p>
          <a:p>
            <a:pPr marL="457200" marR="0" lvl="0" indent="-387350" algn="l" rtl="0">
              <a:lnSpc>
                <a:spcPct val="70000"/>
              </a:lnSpc>
              <a:spcBef>
                <a:spcPts val="390"/>
              </a:spcBef>
              <a:spcAft>
                <a:spcPts val="0"/>
              </a:spcAft>
              <a:buSzPts val="2500"/>
              <a:buChar char="•"/>
            </a:pPr>
            <a:r>
              <a:rPr lang="nl-NL" sz="2500"/>
              <a:t>Je kunt studeren aan HBO en universiteit van onze partners (Europa en Antillen).</a:t>
            </a:r>
            <a:endParaRPr sz="25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4"/>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a:t>Studiepunten?</a:t>
            </a:r>
            <a:endParaRPr/>
          </a:p>
        </p:txBody>
      </p:sp>
      <p:sp>
        <p:nvSpPr>
          <p:cNvPr id="206" name="Google Shape;206;p34"/>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457200" marR="0" lvl="0" indent="-387350" algn="l" rtl="0">
              <a:lnSpc>
                <a:spcPct val="70000"/>
              </a:lnSpc>
              <a:spcBef>
                <a:spcPts val="390"/>
              </a:spcBef>
              <a:spcAft>
                <a:spcPts val="0"/>
              </a:spcAft>
              <a:buSzPts val="2500"/>
              <a:buChar char="•"/>
            </a:pPr>
            <a:r>
              <a:rPr lang="nl-NL" sz="2500" dirty="0"/>
              <a:t>15 dagen korting op werkplek- of eindstage bij min 24 stagedagen.</a:t>
            </a:r>
            <a:endParaRPr sz="2500" dirty="0"/>
          </a:p>
          <a:p>
            <a:pPr indent="-387350">
              <a:lnSpc>
                <a:spcPct val="70000"/>
              </a:lnSpc>
              <a:spcBef>
                <a:spcPts val="390"/>
              </a:spcBef>
              <a:buSzPts val="2500"/>
            </a:pPr>
            <a:endParaRPr lang="nl-NL" sz="2500" dirty="0"/>
          </a:p>
          <a:p>
            <a:pPr marR="0" lvl="0" indent="-387350" algn="l" rtl="0">
              <a:lnSpc>
                <a:spcPct val="70000"/>
              </a:lnSpc>
              <a:spcBef>
                <a:spcPts val="0"/>
              </a:spcBef>
              <a:spcAft>
                <a:spcPts val="0"/>
              </a:spcAft>
              <a:buSzPts val="2500"/>
            </a:pPr>
            <a:r>
              <a:rPr lang="nl-NL" sz="2500"/>
              <a:t>Je voert studieonderdelen uit in het buitenland; de studiepunten zijn belegd in jouw leerroute.</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35"/>
          <p:cNvSpPr txBox="1">
            <a:spLocks noGrp="1"/>
          </p:cNvSpPr>
          <p:nvPr>
            <p:ph type="title"/>
          </p:nvPr>
        </p:nvSpPr>
        <p:spPr>
          <a:xfrm>
            <a:off x="240145" y="184727"/>
            <a:ext cx="8148168" cy="1372486"/>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dirty="0"/>
              <a:t>Voorwaarden?</a:t>
            </a:r>
            <a:endParaRPr dirty="0"/>
          </a:p>
        </p:txBody>
      </p:sp>
      <p:sp>
        <p:nvSpPr>
          <p:cNvPr id="213" name="Google Shape;213;p35"/>
          <p:cNvSpPr txBox="1">
            <a:spLocks noGrp="1"/>
          </p:cNvSpPr>
          <p:nvPr>
            <p:ph type="body" idx="1"/>
          </p:nvPr>
        </p:nvSpPr>
        <p:spPr>
          <a:xfrm>
            <a:off x="406400" y="1557213"/>
            <a:ext cx="7981913" cy="4824400"/>
          </a:xfrm>
          <a:prstGeom prst="rect">
            <a:avLst/>
          </a:prstGeom>
        </p:spPr>
        <p:txBody>
          <a:bodyPr spcFirstLastPara="1" wrap="square" lIns="91425" tIns="45700" rIns="91425" bIns="45700" anchor="t" anchorCtr="0">
            <a:noAutofit/>
          </a:bodyPr>
          <a:lstStyle/>
          <a:p>
            <a:pPr marL="457200" marR="0" lvl="0" indent="-317500" algn="l" rtl="0">
              <a:lnSpc>
                <a:spcPct val="100000"/>
              </a:lnSpc>
              <a:spcBef>
                <a:spcPts val="360"/>
              </a:spcBef>
              <a:spcAft>
                <a:spcPts val="0"/>
              </a:spcAft>
              <a:buSzPts val="1400"/>
              <a:buChar char="●"/>
            </a:pPr>
            <a:r>
              <a:rPr lang="nl-NL" sz="2400" dirty="0"/>
              <a:t>Je voldoet aan het volgende: </a:t>
            </a:r>
            <a:endParaRPr sz="2400" dirty="0"/>
          </a:p>
          <a:p>
            <a:pPr marL="914400" marR="0" lvl="1" indent="-317500" algn="l" rtl="0">
              <a:lnSpc>
                <a:spcPct val="100000"/>
              </a:lnSpc>
              <a:spcBef>
                <a:spcPts val="0"/>
              </a:spcBef>
              <a:spcAft>
                <a:spcPts val="0"/>
              </a:spcAft>
              <a:buSzPts val="1400"/>
              <a:buChar char="○"/>
            </a:pPr>
            <a:r>
              <a:rPr lang="nl-NL" dirty="0"/>
              <a:t>Alle stages gehaald met een voldoende of goed.</a:t>
            </a:r>
            <a:endParaRPr dirty="0"/>
          </a:p>
          <a:p>
            <a:pPr marL="914400" marR="0" lvl="1" indent="-317500" algn="l" rtl="0">
              <a:lnSpc>
                <a:spcPct val="100000"/>
              </a:lnSpc>
              <a:spcBef>
                <a:spcPts val="0"/>
              </a:spcBef>
              <a:spcAft>
                <a:spcPts val="0"/>
              </a:spcAft>
              <a:buSzPts val="1400"/>
              <a:buChar char="○"/>
            </a:pPr>
            <a:r>
              <a:rPr lang="nl-NL" dirty="0"/>
              <a:t>Maximaal 10 </a:t>
            </a:r>
            <a:r>
              <a:rPr lang="nl-NL" dirty="0" err="1"/>
              <a:t>stp</a:t>
            </a:r>
            <a:r>
              <a:rPr lang="nl-NL" dirty="0"/>
              <a:t>. tekort bij aanmelding.</a:t>
            </a:r>
            <a:endParaRPr dirty="0"/>
          </a:p>
          <a:p>
            <a:pPr marL="914400" marR="0" lvl="1" indent="-317500" algn="l" rtl="0">
              <a:lnSpc>
                <a:spcPct val="100000"/>
              </a:lnSpc>
              <a:spcBef>
                <a:spcPts val="0"/>
              </a:spcBef>
              <a:spcAft>
                <a:spcPts val="0"/>
              </a:spcAft>
              <a:buSzPts val="1400"/>
              <a:buChar char="○"/>
            </a:pPr>
            <a:r>
              <a:rPr lang="nl-NL" dirty="0"/>
              <a:t>Voldoende lichamelijk en psychisch gezond. </a:t>
            </a:r>
            <a:endParaRPr dirty="0"/>
          </a:p>
          <a:p>
            <a:pPr marL="914400" marR="0" lvl="1" indent="-317500" algn="l" rtl="0">
              <a:lnSpc>
                <a:spcPct val="100000"/>
              </a:lnSpc>
              <a:spcBef>
                <a:spcPts val="0"/>
              </a:spcBef>
              <a:spcAft>
                <a:spcPts val="0"/>
              </a:spcAft>
              <a:buSzPts val="1400"/>
              <a:buChar char="○"/>
            </a:pPr>
            <a:r>
              <a:rPr lang="nl-NL" dirty="0"/>
              <a:t>Improvisatievermogen en sociale vaardigheden.</a:t>
            </a:r>
            <a:endParaRPr dirty="0"/>
          </a:p>
          <a:p>
            <a:pPr marL="914400" marR="0" lvl="1" indent="-317500" algn="l" rtl="0">
              <a:lnSpc>
                <a:spcPct val="100000"/>
              </a:lnSpc>
              <a:spcBef>
                <a:spcPts val="0"/>
              </a:spcBef>
              <a:spcAft>
                <a:spcPts val="0"/>
              </a:spcAft>
              <a:buSzPts val="1400"/>
              <a:buChar char="○"/>
            </a:pPr>
            <a:r>
              <a:rPr lang="nl-NL" dirty="0"/>
              <a:t>Je beheerst de instructietaal van het land op B2 niveau.</a:t>
            </a:r>
            <a:endParaRPr dirty="0"/>
          </a:p>
          <a:p>
            <a:pPr marL="914400" marR="0" lvl="1" indent="-317500" algn="l" rtl="0">
              <a:lnSpc>
                <a:spcPct val="100000"/>
              </a:lnSpc>
              <a:spcBef>
                <a:spcPts val="0"/>
              </a:spcBef>
              <a:spcAft>
                <a:spcPts val="0"/>
              </a:spcAft>
              <a:buSzPts val="1400"/>
              <a:buChar char="○"/>
            </a:pPr>
            <a:r>
              <a:rPr lang="nl-NL" dirty="0"/>
              <a:t>Je hebt een realistische planning.</a:t>
            </a:r>
            <a:br>
              <a:rPr lang="nl-NL" dirty="0"/>
            </a:br>
            <a:endParaRPr dirty="0"/>
          </a:p>
          <a:p>
            <a:pPr marL="457200" marR="0" lvl="0" indent="-317500" algn="l" rtl="0">
              <a:lnSpc>
                <a:spcPct val="100000"/>
              </a:lnSpc>
              <a:spcBef>
                <a:spcPts val="0"/>
              </a:spcBef>
              <a:spcAft>
                <a:spcPts val="0"/>
              </a:spcAft>
              <a:buSzPts val="1400"/>
              <a:buChar char="●"/>
            </a:pPr>
            <a:r>
              <a:rPr lang="nl-NL" sz="2400" dirty="0"/>
              <a:t>We doen dossieronderzoek en overleggen met jouw studiecoach, schoolopleider.</a:t>
            </a:r>
            <a:endParaRPr sz="2100" dirty="0"/>
          </a:p>
          <a:p>
            <a:pPr marL="0" marR="0" lvl="0" indent="0" algn="l" rtl="0">
              <a:lnSpc>
                <a:spcPct val="70000"/>
              </a:lnSpc>
              <a:spcBef>
                <a:spcPts val="390"/>
              </a:spcBef>
              <a:spcAft>
                <a:spcPts val="0"/>
              </a:spcAft>
              <a:buNone/>
            </a:pPr>
            <a:endParaRPr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36"/>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a:t>Bestemmingen vorige jaren</a:t>
            </a:r>
            <a:endParaRPr/>
          </a:p>
        </p:txBody>
      </p:sp>
      <p:sp>
        <p:nvSpPr>
          <p:cNvPr id="220" name="Google Shape;220;p36"/>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0" lvl="0" indent="0" algn="l" rtl="0">
              <a:lnSpc>
                <a:spcPct val="70000"/>
              </a:lnSpc>
              <a:spcBef>
                <a:spcPts val="390"/>
              </a:spcBef>
              <a:spcAft>
                <a:spcPts val="0"/>
              </a:spcAft>
              <a:buClr>
                <a:schemeClr val="dk1"/>
              </a:buClr>
              <a:buSzPts val="1100"/>
              <a:buFont typeface="Arial"/>
              <a:buNone/>
            </a:pPr>
            <a:r>
              <a:rPr lang="nl-NL" sz="2500"/>
              <a:t>Malta, Denemarken (internationale klas), Roemenië, Aruba (internationale klas en stage), Zuid Afrika, Turkije (ministerie van onderwijs) Vietnam, Nieuw Zeeland, Curaçao, St. Maarten, Bonaire, Aruba, Suriname, Gambia, Ghana (maar er zijn meer mogelijkheden…)</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7"/>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a:t>Wat kun je doen?</a:t>
            </a:r>
            <a:endParaRPr/>
          </a:p>
        </p:txBody>
      </p:sp>
      <p:sp>
        <p:nvSpPr>
          <p:cNvPr id="227" name="Google Shape;227;p37"/>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342900" marR="0" lvl="0" indent="-336550" algn="l" rtl="0">
              <a:lnSpc>
                <a:spcPct val="100000"/>
              </a:lnSpc>
              <a:spcBef>
                <a:spcPts val="0"/>
              </a:spcBef>
              <a:spcAft>
                <a:spcPts val="0"/>
              </a:spcAft>
              <a:buSzPts val="2700"/>
              <a:buChar char="•"/>
            </a:pPr>
            <a:r>
              <a:rPr lang="nl-NL" sz="2700" dirty="0"/>
              <a:t>Stage lopen, ±3 dagen per week in (basis)schoolklas (observeren van pedagogiek en didactiek, veel les geven)</a:t>
            </a:r>
            <a:endParaRPr sz="2700" dirty="0"/>
          </a:p>
          <a:p>
            <a:pPr marL="342900" marR="0" lvl="0" indent="-336550" algn="l" rtl="0">
              <a:lnSpc>
                <a:spcPct val="100000"/>
              </a:lnSpc>
              <a:spcBef>
                <a:spcPts val="0"/>
              </a:spcBef>
              <a:spcAft>
                <a:spcPts val="0"/>
              </a:spcAft>
              <a:buSzPts val="2700"/>
              <a:buChar char="•"/>
            </a:pPr>
            <a:r>
              <a:rPr lang="nl-NL" sz="2700" dirty="0"/>
              <a:t>Onderzoek doen, bv om reken-, muziek-, NT2 onderwijs in de klas of een bouw te verbeteren.</a:t>
            </a:r>
            <a:endParaRPr sz="2700" dirty="0"/>
          </a:p>
          <a:p>
            <a:pPr marL="342900" marR="0" lvl="0" indent="-336550" algn="l" rtl="0">
              <a:lnSpc>
                <a:spcPct val="100000"/>
              </a:lnSpc>
              <a:spcBef>
                <a:spcPts val="0"/>
              </a:spcBef>
              <a:spcAft>
                <a:spcPts val="0"/>
              </a:spcAft>
              <a:buSzPts val="2700"/>
              <a:buChar char="•"/>
            </a:pPr>
            <a:r>
              <a:rPr lang="nl-NL" sz="2700" dirty="0"/>
              <a:t>Lessen volgen aan hbo of universiteit.</a:t>
            </a:r>
            <a:endParaRPr sz="2700" dirty="0"/>
          </a:p>
          <a:p>
            <a:pPr marL="342900" marR="0" lvl="0" indent="-336550" algn="l" rtl="0">
              <a:lnSpc>
                <a:spcPct val="100000"/>
              </a:lnSpc>
              <a:spcBef>
                <a:spcPts val="0"/>
              </a:spcBef>
              <a:spcAft>
                <a:spcPts val="0"/>
              </a:spcAft>
              <a:buSzPts val="2700"/>
              <a:buChar char="•"/>
            </a:pPr>
            <a:r>
              <a:rPr lang="nl-NL" sz="2700" dirty="0"/>
              <a:t>Educatieve organisaties bezoeken/er stage lopen, in het kader van jouw </a:t>
            </a:r>
            <a:r>
              <a:rPr lang="nl-NL" sz="2700" dirty="0" err="1"/>
              <a:t>leeftijdspecialisatie</a:t>
            </a:r>
            <a:r>
              <a:rPr lang="nl-NL" sz="2700" dirty="0"/>
              <a:t> of </a:t>
            </a:r>
            <a:r>
              <a:rPr lang="nl-NL" sz="2700" dirty="0" err="1"/>
              <a:t>vakprofilering</a:t>
            </a:r>
            <a:r>
              <a:rPr lang="nl-NL" sz="2700" dirty="0"/>
              <a:t>, minor, themamodule….</a:t>
            </a:r>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38"/>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a:t>Wat moet je nu al regelen?</a:t>
            </a:r>
            <a:endParaRPr/>
          </a:p>
        </p:txBody>
      </p:sp>
      <p:sp>
        <p:nvSpPr>
          <p:cNvPr id="234" name="Google Shape;234;p38"/>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457200" lvl="0" indent="-317500" algn="l" rtl="0">
              <a:spcBef>
                <a:spcPts val="360"/>
              </a:spcBef>
              <a:spcAft>
                <a:spcPts val="0"/>
              </a:spcAft>
              <a:buSzPts val="1400"/>
              <a:buChar char="●"/>
            </a:pPr>
            <a:r>
              <a:rPr lang="nl-NL" sz="2400" dirty="0"/>
              <a:t>Gesprek met jouw studiecoach</a:t>
            </a:r>
            <a:endParaRPr sz="2400" dirty="0"/>
          </a:p>
          <a:p>
            <a:pPr marL="457200" lvl="0" indent="-317500" algn="l" rtl="0">
              <a:spcBef>
                <a:spcPts val="0"/>
              </a:spcBef>
              <a:spcAft>
                <a:spcPts val="0"/>
              </a:spcAft>
              <a:buSzPts val="1400"/>
              <a:buChar char="●"/>
            </a:pPr>
            <a:r>
              <a:rPr lang="nl-NL" sz="2400" dirty="0"/>
              <a:t>Check de voorwaarden. Wees eerlijk naar jezelf!</a:t>
            </a:r>
            <a:endParaRPr sz="2400" dirty="0"/>
          </a:p>
          <a:p>
            <a:pPr marL="457200" lvl="0" indent="-317500" algn="l" rtl="0">
              <a:spcBef>
                <a:spcPts val="0"/>
              </a:spcBef>
              <a:spcAft>
                <a:spcPts val="0"/>
              </a:spcAft>
              <a:buSzPts val="1400"/>
              <a:buChar char="●"/>
            </a:pPr>
            <a:r>
              <a:rPr lang="nl-NL" sz="2400" dirty="0"/>
              <a:t>Gesprek plannen met de coördinator internationalisering (Ester Alake; mag in </a:t>
            </a:r>
            <a:r>
              <a:rPr lang="nl-NL" sz="2400" dirty="0" err="1"/>
              <a:t>meertallen</a:t>
            </a:r>
            <a:r>
              <a:rPr lang="nl-NL" sz="2400" dirty="0"/>
              <a:t>; week 12 of 13).</a:t>
            </a:r>
            <a:endParaRPr sz="2400" dirty="0"/>
          </a:p>
          <a:p>
            <a:pPr marL="457200" lvl="0" indent="-317500" algn="l" rtl="0">
              <a:spcBef>
                <a:spcPts val="0"/>
              </a:spcBef>
              <a:spcAft>
                <a:spcPts val="0"/>
              </a:spcAft>
              <a:buSzPts val="1400"/>
              <a:buChar char="●"/>
            </a:pPr>
            <a:r>
              <a:rPr lang="nl-NL" sz="2400" dirty="0"/>
              <a:t>Bereid je voor: wat wil je leren, waarom kun je dat beter leren in het buitenland,  hoe past de buitenlandstage in jouw leerroute?</a:t>
            </a:r>
            <a:endParaRPr sz="2400" dirty="0"/>
          </a:p>
          <a:p>
            <a:pPr marL="457200" lvl="0" indent="-317500" algn="l" rtl="0">
              <a:spcBef>
                <a:spcPts val="0"/>
              </a:spcBef>
              <a:spcAft>
                <a:spcPts val="0"/>
              </a:spcAft>
              <a:buSzPts val="1400"/>
              <a:buChar char="●"/>
            </a:pPr>
            <a:r>
              <a:rPr lang="nl-NL" sz="2400" dirty="0"/>
              <a:t>Maak al een eerste inschatting van de kosten/financiën.</a:t>
            </a:r>
            <a:endParaRPr sz="2400" dirty="0"/>
          </a:p>
          <a:p>
            <a:pPr marL="457200" lvl="0" indent="-317500" algn="l" rtl="0">
              <a:spcBef>
                <a:spcPts val="0"/>
              </a:spcBef>
              <a:spcAft>
                <a:spcPts val="0"/>
              </a:spcAft>
              <a:buSzPts val="1400"/>
              <a:buChar char="●"/>
            </a:pPr>
            <a:r>
              <a:rPr lang="nl-NL" sz="2400" dirty="0"/>
              <a:t>Neem je wens mee in de sollicitatiegesprekken.</a:t>
            </a:r>
            <a:endParaRPr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39"/>
          <p:cNvSpPr txBox="1">
            <a:spLocks noGrp="1"/>
          </p:cNvSpPr>
          <p:nvPr>
            <p:ph type="title"/>
          </p:nvPr>
        </p:nvSpPr>
        <p:spPr>
          <a:xfrm>
            <a:off x="452582" y="387927"/>
            <a:ext cx="7935731" cy="1169286"/>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dirty="0"/>
              <a:t>Voorbereidingen vanaf blok 1</a:t>
            </a:r>
            <a:endParaRPr dirty="0"/>
          </a:p>
        </p:txBody>
      </p:sp>
      <p:sp>
        <p:nvSpPr>
          <p:cNvPr id="241" name="Google Shape;241;p39"/>
          <p:cNvSpPr txBox="1">
            <a:spLocks noGrp="1"/>
          </p:cNvSpPr>
          <p:nvPr>
            <p:ph type="body" idx="1"/>
          </p:nvPr>
        </p:nvSpPr>
        <p:spPr>
          <a:xfrm>
            <a:off x="748145" y="1403927"/>
            <a:ext cx="7640168" cy="4977686"/>
          </a:xfrm>
          <a:prstGeom prst="rect">
            <a:avLst/>
          </a:prstGeom>
        </p:spPr>
        <p:txBody>
          <a:bodyPr spcFirstLastPara="1" wrap="square" lIns="91425" tIns="45700" rIns="91425" bIns="45700" anchor="t" anchorCtr="0">
            <a:noAutofit/>
          </a:bodyPr>
          <a:lstStyle/>
          <a:p>
            <a:pPr marL="457200" marR="0" lvl="0" indent="-304800" algn="l" rtl="0">
              <a:lnSpc>
                <a:spcPct val="100000"/>
              </a:lnSpc>
              <a:spcBef>
                <a:spcPts val="360"/>
              </a:spcBef>
              <a:spcAft>
                <a:spcPts val="0"/>
              </a:spcAft>
              <a:buSzPts val="1200"/>
              <a:buChar char="●"/>
            </a:pPr>
            <a:r>
              <a:rPr lang="nl-NL" sz="2200" dirty="0"/>
              <a:t>Concrete afspraken maken met studiecoach, coördinator internationalisering en begeleider(s) van modules en opdrachten.</a:t>
            </a:r>
            <a:endParaRPr sz="2200" dirty="0"/>
          </a:p>
          <a:p>
            <a:pPr marL="457200" marR="0" lvl="0" indent="-304800" algn="l" rtl="0">
              <a:lnSpc>
                <a:spcPct val="100000"/>
              </a:lnSpc>
              <a:spcBef>
                <a:spcPts val="0"/>
              </a:spcBef>
              <a:spcAft>
                <a:spcPts val="0"/>
              </a:spcAft>
              <a:buSzPts val="1200"/>
              <a:buChar char="●"/>
            </a:pPr>
            <a:r>
              <a:rPr lang="nl-NL" sz="2200" dirty="0"/>
              <a:t>Contact leggen met directeur en/of studie/schoolopleider in buitenland</a:t>
            </a:r>
            <a:endParaRPr sz="2200" dirty="0"/>
          </a:p>
          <a:p>
            <a:pPr marL="457200" marR="0" lvl="0" indent="-285750" algn="l" rtl="0">
              <a:lnSpc>
                <a:spcPct val="100000"/>
              </a:lnSpc>
              <a:spcBef>
                <a:spcPts val="0"/>
              </a:spcBef>
              <a:spcAft>
                <a:spcPts val="0"/>
              </a:spcAft>
              <a:buSzPts val="900"/>
              <a:buChar char="●"/>
            </a:pPr>
            <a:r>
              <a:rPr lang="nl-NL" sz="2200" dirty="0"/>
              <a:t>In oktober tweedaagse van Radiant (intercultureel communiceren, gebruiken </a:t>
            </a:r>
            <a:r>
              <a:rPr lang="nl-NL" sz="2200" dirty="0" err="1"/>
              <a:t>vh</a:t>
            </a:r>
            <a:r>
              <a:rPr lang="nl-NL" sz="2200" dirty="0"/>
              <a:t> land, specifiek binnen onderwijs, veiligheid, taal…) met alle studenten die naar het buitenland gaan.</a:t>
            </a:r>
            <a:br>
              <a:rPr lang="nl-NL" sz="1900" dirty="0"/>
            </a:br>
            <a:endParaRPr sz="1900" dirty="0"/>
          </a:p>
          <a:p>
            <a:pPr marL="457200" marR="0" lvl="0" indent="-285750" algn="l" rtl="0">
              <a:lnSpc>
                <a:spcPct val="100000"/>
              </a:lnSpc>
              <a:spcBef>
                <a:spcPts val="0"/>
              </a:spcBef>
              <a:spcAft>
                <a:spcPts val="0"/>
              </a:spcAft>
              <a:buSzPts val="900"/>
              <a:buChar char="●"/>
            </a:pPr>
            <a:r>
              <a:rPr lang="nl-NL" sz="1900" dirty="0"/>
              <a:t>Zaken zoals:</a:t>
            </a:r>
            <a:endParaRPr sz="1900" dirty="0"/>
          </a:p>
          <a:p>
            <a:pPr marL="914400" lvl="1" indent="-285750" algn="l" rtl="0">
              <a:spcBef>
                <a:spcPts val="0"/>
              </a:spcBef>
              <a:spcAft>
                <a:spcPts val="0"/>
              </a:spcAft>
              <a:buSzPts val="900"/>
              <a:buChar char="○"/>
            </a:pPr>
            <a:r>
              <a:rPr lang="nl-NL" sz="1900" dirty="0"/>
              <a:t>Ticket, huisvesting, vervoer regelen</a:t>
            </a:r>
            <a:endParaRPr sz="1900" dirty="0"/>
          </a:p>
          <a:p>
            <a:pPr marL="914400" marR="0" lvl="1" indent="-285750" algn="l" rtl="0">
              <a:lnSpc>
                <a:spcPct val="100000"/>
              </a:lnSpc>
              <a:spcBef>
                <a:spcPts val="0"/>
              </a:spcBef>
              <a:spcAft>
                <a:spcPts val="0"/>
              </a:spcAft>
              <a:buSzPts val="900"/>
              <a:buChar char="○"/>
            </a:pPr>
            <a:r>
              <a:rPr lang="nl-NL" sz="1900" dirty="0"/>
              <a:t>OV afmelden</a:t>
            </a:r>
            <a:endParaRPr sz="1900" dirty="0"/>
          </a:p>
          <a:p>
            <a:pPr marL="914400" marR="0" lvl="1" indent="-285750" algn="l" rtl="0">
              <a:lnSpc>
                <a:spcPct val="100000"/>
              </a:lnSpc>
              <a:spcBef>
                <a:spcPts val="0"/>
              </a:spcBef>
              <a:spcAft>
                <a:spcPts val="0"/>
              </a:spcAft>
              <a:buSzPts val="900"/>
              <a:buChar char="○"/>
            </a:pPr>
            <a:r>
              <a:rPr lang="nl-NL" sz="1900" dirty="0"/>
              <a:t>Paspoort met evt. visa</a:t>
            </a:r>
            <a:endParaRPr sz="1900" dirty="0"/>
          </a:p>
          <a:p>
            <a:pPr marL="914400" marR="0" lvl="1" indent="-285750" algn="l" rtl="0">
              <a:lnSpc>
                <a:spcPct val="100000"/>
              </a:lnSpc>
              <a:spcBef>
                <a:spcPts val="0"/>
              </a:spcBef>
              <a:spcAft>
                <a:spcPts val="0"/>
              </a:spcAft>
              <a:buSzPts val="900"/>
              <a:buChar char="○"/>
            </a:pPr>
            <a:r>
              <a:rPr lang="nl-NL" sz="1900" dirty="0"/>
              <a:t>Vaccinaties</a:t>
            </a:r>
            <a:endParaRPr sz="1900" dirty="0"/>
          </a:p>
          <a:p>
            <a:pPr marL="914400" marR="0" lvl="1" indent="-285750" algn="l" rtl="0">
              <a:lnSpc>
                <a:spcPct val="100000"/>
              </a:lnSpc>
              <a:spcBef>
                <a:spcPts val="0"/>
              </a:spcBef>
              <a:spcAft>
                <a:spcPts val="0"/>
              </a:spcAft>
              <a:buSzPts val="900"/>
              <a:buChar char="○"/>
            </a:pPr>
            <a:r>
              <a:rPr lang="nl-NL" sz="1900" dirty="0"/>
              <a:t>Reis- en zorgverzekering. </a:t>
            </a:r>
            <a:endParaRPr sz="19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Stage DR4: De eindstage</a:t>
            </a:r>
          </a:p>
        </p:txBody>
      </p:sp>
      <p:sp>
        <p:nvSpPr>
          <p:cNvPr id="3" name="Tijdelijke aanduiding voor tekst 2"/>
          <p:cNvSpPr>
            <a:spLocks noGrp="1"/>
          </p:cNvSpPr>
          <p:nvPr>
            <p:ph type="body" idx="1"/>
          </p:nvPr>
        </p:nvSpPr>
        <p:spPr/>
        <p:txBody>
          <a:bodyPr/>
          <a:lstStyle/>
          <a:p>
            <a:pPr lvl="0">
              <a:buChar char="●"/>
            </a:pPr>
            <a:r>
              <a:rPr lang="nl-NL" dirty="0"/>
              <a:t>Eindstage </a:t>
            </a:r>
          </a:p>
          <a:p>
            <a:pPr lvl="0">
              <a:spcBef>
                <a:spcPts val="0"/>
              </a:spcBef>
              <a:buChar char="●"/>
            </a:pPr>
            <a:r>
              <a:rPr lang="nl-NL" dirty="0"/>
              <a:t>20 studiepunten</a:t>
            </a:r>
          </a:p>
          <a:p>
            <a:pPr lvl="0" indent="0">
              <a:buNone/>
            </a:pPr>
            <a:endParaRPr lang="nl-NL" dirty="0"/>
          </a:p>
          <a:p>
            <a:pPr lvl="0">
              <a:buChar char="●"/>
            </a:pPr>
            <a:r>
              <a:rPr lang="nl-NL"/>
              <a:t>Minimaal 50 dagen</a:t>
            </a:r>
            <a:br>
              <a:rPr lang="nl-NL" dirty="0"/>
            </a:br>
            <a:endParaRPr lang="nl-NL"/>
          </a:p>
          <a:p>
            <a:pPr lvl="0">
              <a:spcBef>
                <a:spcPts val="0"/>
              </a:spcBef>
              <a:buChar char="●"/>
            </a:pPr>
            <a:r>
              <a:rPr lang="nl-NL" dirty="0"/>
              <a:t>Minimaal 2 aaneengesloten volledige weken.</a:t>
            </a:r>
          </a:p>
          <a:p>
            <a:pPr lvl="1">
              <a:spcBef>
                <a:spcPts val="0"/>
              </a:spcBef>
              <a:buChar char="○"/>
            </a:pPr>
            <a:r>
              <a:rPr lang="nl-NL" dirty="0"/>
              <a:t>een hele week telt als 5 dagen</a:t>
            </a:r>
          </a:p>
        </p:txBody>
      </p:sp>
    </p:spTree>
    <p:extLst>
      <p:ext uri="{BB962C8B-B14F-4D97-AF65-F5344CB8AC3E}">
        <p14:creationId xmlns:p14="http://schemas.microsoft.com/office/powerpoint/2010/main" val="2034117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a:t>Stage DV2</a:t>
            </a:r>
            <a:endParaRPr/>
          </a:p>
        </p:txBody>
      </p:sp>
      <p:sp>
        <p:nvSpPr>
          <p:cNvPr id="78" name="Google Shape;78;p16"/>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342900" lvl="0" indent="-311150" algn="l" rtl="0">
              <a:spcBef>
                <a:spcPts val="0"/>
              </a:spcBef>
              <a:spcAft>
                <a:spcPts val="0"/>
              </a:spcAft>
              <a:buSzPts val="1900"/>
              <a:buChar char="•"/>
            </a:pPr>
            <a:r>
              <a:rPr lang="nl-NL" sz="1900" dirty="0"/>
              <a:t>Werkplekstage</a:t>
            </a:r>
            <a:endParaRPr sz="1900" dirty="0"/>
          </a:p>
          <a:p>
            <a:pPr marL="742950" lvl="1" indent="-292100" algn="l" rtl="0">
              <a:spcBef>
                <a:spcPts val="0"/>
              </a:spcBef>
              <a:spcAft>
                <a:spcPts val="0"/>
              </a:spcAft>
              <a:buSzPts val="1900"/>
              <a:buChar char="•"/>
            </a:pPr>
            <a:r>
              <a:rPr lang="nl-NL" sz="1900" dirty="0"/>
              <a:t>Blok 3 en 4</a:t>
            </a:r>
            <a:endParaRPr sz="1900" dirty="0"/>
          </a:p>
          <a:p>
            <a:pPr marL="742950" lvl="1" indent="-292100" algn="l" rtl="0">
              <a:spcBef>
                <a:spcPts val="0"/>
              </a:spcBef>
              <a:spcAft>
                <a:spcPts val="0"/>
              </a:spcAft>
              <a:buSzPts val="1900"/>
              <a:buChar char="•"/>
            </a:pPr>
            <a:r>
              <a:rPr lang="nl-NL" sz="1900" dirty="0"/>
              <a:t>8 studiepunten</a:t>
            </a:r>
            <a:endParaRPr sz="1900" dirty="0"/>
          </a:p>
          <a:p>
            <a:pPr marL="742950" lvl="1" indent="-292100" algn="l" rtl="0">
              <a:spcBef>
                <a:spcPts val="0"/>
              </a:spcBef>
              <a:spcAft>
                <a:spcPts val="0"/>
              </a:spcAft>
              <a:buSzPts val="1900"/>
              <a:buChar char="•"/>
            </a:pPr>
            <a:r>
              <a:rPr lang="nl-NL" sz="1900" dirty="0"/>
              <a:t>Minimaal 40 dagen</a:t>
            </a:r>
          </a:p>
          <a:p>
            <a:pPr marL="742950" lvl="1" indent="-292100">
              <a:spcBef>
                <a:spcPts val="0"/>
              </a:spcBef>
              <a:buSzPts val="1900"/>
            </a:pPr>
            <a:r>
              <a:rPr lang="nl-NL" sz="1900" dirty="0"/>
              <a:t>Een stageweek</a:t>
            </a:r>
            <a:endParaRPr sz="1900" dirty="0"/>
          </a:p>
          <a:p>
            <a:pPr marL="457200" lvl="1" indent="-425450" algn="l" rtl="0">
              <a:spcBef>
                <a:spcPts val="480"/>
              </a:spcBef>
              <a:spcAft>
                <a:spcPts val="0"/>
              </a:spcAft>
              <a:buSzPts val="1900"/>
              <a:buChar char="•"/>
            </a:pPr>
            <a:endParaRPr lang="nl-NL" sz="1900" dirty="0"/>
          </a:p>
          <a:p>
            <a:pPr marL="457200" lvl="1" indent="-425450" algn="l" rtl="0">
              <a:spcBef>
                <a:spcPts val="480"/>
              </a:spcBef>
              <a:spcAft>
                <a:spcPts val="0"/>
              </a:spcAft>
              <a:buSzPts val="1900"/>
              <a:buChar char="•"/>
            </a:pPr>
            <a:r>
              <a:rPr lang="nl-NL" sz="1900" dirty="0"/>
              <a:t>DV2-studenten mogen de werkplek- en eindstage op dezelfde school doen.</a:t>
            </a:r>
            <a:endParaRPr sz="19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a:t>Voorwaarden eindstage</a:t>
            </a:r>
            <a:endParaRPr/>
          </a:p>
        </p:txBody>
      </p:sp>
      <p:sp>
        <p:nvSpPr>
          <p:cNvPr id="78" name="Google Shape;78;p16"/>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nl-NL" sz="2400" dirty="0"/>
              <a:t>Om toegelaten te worden tot de werkplekstage dient de student alle voorgaande stages met minimaal een voldoende afgesloten.</a:t>
            </a:r>
            <a:endParaRPr dirty="0"/>
          </a:p>
          <a:p>
            <a:pPr marL="0" lvl="0" indent="0" algn="l" rtl="0">
              <a:spcBef>
                <a:spcPts val="0"/>
              </a:spcBef>
              <a:spcAft>
                <a:spcPts val="0"/>
              </a:spcAft>
              <a:buNone/>
            </a:pPr>
            <a:endParaRPr sz="2400"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2283004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7"/>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a:t>Eindstagecontract</a:t>
            </a:r>
            <a:endParaRPr/>
          </a:p>
        </p:txBody>
      </p:sp>
      <p:sp>
        <p:nvSpPr>
          <p:cNvPr id="85" name="Google Shape;85;p17"/>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0" lvl="0" indent="0" algn="l" rtl="0">
              <a:spcBef>
                <a:spcPts val="480"/>
              </a:spcBef>
              <a:spcAft>
                <a:spcPts val="0"/>
              </a:spcAft>
              <a:buNone/>
            </a:pPr>
            <a:r>
              <a:rPr lang="nl-NL" sz="2400" dirty="0"/>
              <a:t>Eindstagecontract downloaden via </a:t>
            </a:r>
            <a:r>
              <a:rPr lang="nl-NL" sz="2400" dirty="0" err="1"/>
              <a:t>OnderwijsOnline</a:t>
            </a:r>
            <a:r>
              <a:rPr lang="nl-NL" sz="2400" dirty="0"/>
              <a:t>. Daarna invullen samen met de schoolopleider en directeur, daarna inscannen en als een document (pdf) en uploaden in </a:t>
            </a:r>
            <a:r>
              <a:rPr lang="nl-NL" sz="2400" dirty="0" err="1"/>
              <a:t>OnStage</a:t>
            </a:r>
            <a:r>
              <a:rPr lang="nl-NL" sz="2400" dirty="0"/>
              <a:t>.</a:t>
            </a:r>
            <a:endParaRPr sz="2400" dirty="0"/>
          </a:p>
          <a:p>
            <a:pPr marL="0" lvl="0" indent="0" algn="l" rtl="0">
              <a:spcBef>
                <a:spcPts val="360"/>
              </a:spcBef>
              <a:spcAft>
                <a:spcPts val="0"/>
              </a:spcAft>
              <a:buNone/>
            </a:pPr>
            <a:endParaRPr dirty="0"/>
          </a:p>
        </p:txBody>
      </p:sp>
    </p:spTree>
    <p:extLst>
      <p:ext uri="{BB962C8B-B14F-4D97-AF65-F5344CB8AC3E}">
        <p14:creationId xmlns:p14="http://schemas.microsoft.com/office/powerpoint/2010/main" val="3328930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9"/>
          <p:cNvSpPr txBox="1">
            <a:spLocks noGrp="1"/>
          </p:cNvSpPr>
          <p:nvPr>
            <p:ph type="title"/>
          </p:nvPr>
        </p:nvSpPr>
        <p:spPr>
          <a:xfrm>
            <a:off x="1268413" y="950913"/>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a:t>Solliciteren</a:t>
            </a:r>
            <a:endParaRPr/>
          </a:p>
        </p:txBody>
      </p:sp>
      <p:sp>
        <p:nvSpPr>
          <p:cNvPr id="99" name="Google Shape;99;p19"/>
          <p:cNvSpPr txBox="1">
            <a:spLocks noGrp="1"/>
          </p:cNvSpPr>
          <p:nvPr>
            <p:ph type="body" idx="1"/>
          </p:nvPr>
        </p:nvSpPr>
        <p:spPr>
          <a:xfrm>
            <a:off x="1268413" y="1687513"/>
            <a:ext cx="7119900" cy="4694100"/>
          </a:xfrm>
          <a:prstGeom prst="rect">
            <a:avLst/>
          </a:prstGeom>
        </p:spPr>
        <p:txBody>
          <a:bodyPr spcFirstLastPara="1" wrap="square" lIns="91425" tIns="45700" rIns="91425" bIns="45700" anchor="t" anchorCtr="0">
            <a:noAutofit/>
          </a:bodyPr>
          <a:lstStyle/>
          <a:p>
            <a:pPr marL="342900" lvl="0" indent="-342900" algn="l" rtl="0">
              <a:spcBef>
                <a:spcPts val="480"/>
              </a:spcBef>
              <a:spcAft>
                <a:spcPts val="0"/>
              </a:spcAft>
              <a:buSzPts val="2400"/>
              <a:buChar char="•"/>
            </a:pPr>
            <a:r>
              <a:rPr lang="nl-NL" sz="2400"/>
              <a:t>Informatie naar scholen</a:t>
            </a:r>
            <a:endParaRPr/>
          </a:p>
          <a:p>
            <a:pPr marL="342900" lvl="0" indent="-342900" algn="l" rtl="0">
              <a:spcBef>
                <a:spcPts val="480"/>
              </a:spcBef>
              <a:spcAft>
                <a:spcPts val="0"/>
              </a:spcAft>
              <a:buSzPts val="2400"/>
              <a:buChar char="•"/>
            </a:pPr>
            <a:r>
              <a:rPr lang="nl-NL" sz="2400"/>
              <a:t>Sollicitatieprocedure</a:t>
            </a:r>
            <a:endParaRPr/>
          </a:p>
          <a:p>
            <a:pPr marL="342900" lvl="0" indent="-342900" algn="l" rtl="0">
              <a:spcBef>
                <a:spcPts val="480"/>
              </a:spcBef>
              <a:spcAft>
                <a:spcPts val="0"/>
              </a:spcAft>
              <a:buSzPts val="2400"/>
              <a:buChar char="•"/>
            </a:pPr>
            <a:r>
              <a:rPr lang="nl-NL" sz="2400"/>
              <a:t>Bereikbaarheid stagebureau</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Sollicitatieprocedure</a:t>
            </a:r>
            <a:br>
              <a:rPr lang="nl-NL" dirty="0"/>
            </a:br>
            <a:endParaRPr lang="nl-NL" dirty="0"/>
          </a:p>
        </p:txBody>
      </p:sp>
      <p:sp>
        <p:nvSpPr>
          <p:cNvPr id="3" name="Tijdelijke aanduiding voor tekst 2"/>
          <p:cNvSpPr>
            <a:spLocks noGrp="1"/>
          </p:cNvSpPr>
          <p:nvPr>
            <p:ph type="body" idx="1"/>
          </p:nvPr>
        </p:nvSpPr>
        <p:spPr/>
        <p:txBody>
          <a:bodyPr/>
          <a:lstStyle/>
          <a:p>
            <a:pPr marL="342900" lvl="0">
              <a:spcBef>
                <a:spcPts val="480"/>
              </a:spcBef>
              <a:buSzPts val="2400"/>
            </a:pPr>
            <a:r>
              <a:rPr lang="nl-NL" dirty="0"/>
              <a:t>Iedereen solliciteert: 1e ronde </a:t>
            </a:r>
            <a:r>
              <a:rPr lang="nl-NL" b="1" dirty="0">
                <a:solidFill>
                  <a:srgbClr val="FF0000"/>
                </a:solidFill>
              </a:rPr>
              <a:t>2</a:t>
            </a:r>
            <a:r>
              <a:rPr lang="nl-NL" dirty="0"/>
              <a:t> brieven met cv naar opleidingsscholen. </a:t>
            </a:r>
          </a:p>
          <a:p>
            <a:pPr marL="342900" lvl="0">
              <a:spcBef>
                <a:spcPts val="480"/>
              </a:spcBef>
              <a:buSzPts val="2400"/>
            </a:pPr>
            <a:r>
              <a:rPr lang="nl-NL" dirty="0"/>
              <a:t>Overzicht beschikbare plaatsen op #OnderwijsOnline.</a:t>
            </a:r>
          </a:p>
          <a:p>
            <a:pPr marL="342900" lvl="0">
              <a:spcBef>
                <a:spcPts val="480"/>
              </a:spcBef>
              <a:buSzPts val="2400"/>
            </a:pPr>
            <a:r>
              <a:rPr lang="nl-NL" dirty="0"/>
              <a:t>Er zijn ook vacatures in het speciaal (basis-)onderwijs, zie curriculumgids</a:t>
            </a:r>
          </a:p>
          <a:p>
            <a:pPr marL="342900" lvl="0">
              <a:spcBef>
                <a:spcPts val="480"/>
              </a:spcBef>
              <a:buSzPts val="2400"/>
            </a:pPr>
            <a:r>
              <a:rPr lang="nl-NL" dirty="0"/>
              <a:t>Montessori &gt; (facultatieve) voorlichting </a:t>
            </a:r>
          </a:p>
        </p:txBody>
      </p:sp>
    </p:spTree>
    <p:extLst>
      <p:ext uri="{BB962C8B-B14F-4D97-AF65-F5344CB8AC3E}">
        <p14:creationId xmlns:p14="http://schemas.microsoft.com/office/powerpoint/2010/main" val="80512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778556" y="476387"/>
            <a:ext cx="7119900" cy="606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nl-NL" dirty="0"/>
              <a:t>Sollicitatieprocedure</a:t>
            </a:r>
            <a:endParaRPr dirty="0"/>
          </a:p>
        </p:txBody>
      </p:sp>
      <p:sp>
        <p:nvSpPr>
          <p:cNvPr id="115" name="Google Shape;115;p21"/>
          <p:cNvSpPr txBox="1">
            <a:spLocks noGrp="1"/>
          </p:cNvSpPr>
          <p:nvPr>
            <p:ph type="body" idx="1"/>
          </p:nvPr>
        </p:nvSpPr>
        <p:spPr>
          <a:xfrm>
            <a:off x="778556" y="1208542"/>
            <a:ext cx="7919130" cy="4694100"/>
          </a:xfrm>
          <a:prstGeom prst="rect">
            <a:avLst/>
          </a:prstGeom>
        </p:spPr>
        <p:txBody>
          <a:bodyPr spcFirstLastPara="1" wrap="square" lIns="91425" tIns="45700" rIns="91425" bIns="45700" anchor="t" anchorCtr="0">
            <a:noAutofit/>
          </a:bodyPr>
          <a:lstStyle/>
          <a:p>
            <a:pPr marL="342900" lvl="0">
              <a:lnSpc>
                <a:spcPct val="80000"/>
              </a:lnSpc>
              <a:spcBef>
                <a:spcPts val="0"/>
              </a:spcBef>
              <a:buSzPts val="1900"/>
            </a:pPr>
            <a:r>
              <a:rPr lang="nl-NL" sz="2000" dirty="0"/>
              <a:t>Solliciteren vanaf 2 april tot en met 11 april 2025.</a:t>
            </a:r>
          </a:p>
          <a:p>
            <a:pPr marL="342900" lvl="0">
              <a:lnSpc>
                <a:spcPct val="80000"/>
              </a:lnSpc>
              <a:spcBef>
                <a:spcPts val="380"/>
              </a:spcBef>
              <a:buSzPts val="1900"/>
            </a:pPr>
            <a:r>
              <a:rPr lang="nl-NL" sz="2000" dirty="0"/>
              <a:t>Vaste week voor de sollicitatiegesprekken week 20 12 mei tot en met 16 mei 2025.</a:t>
            </a:r>
          </a:p>
          <a:p>
            <a:pPr marL="342900" lvl="0">
              <a:lnSpc>
                <a:spcPct val="80000"/>
              </a:lnSpc>
              <a:spcBef>
                <a:spcPts val="380"/>
              </a:spcBef>
              <a:buSzPts val="1900"/>
            </a:pPr>
            <a:r>
              <a:rPr lang="nl-NL" sz="2000" dirty="0"/>
              <a:t>In week 21 op 19/20 mei geven de scholen aan de studenten door wie er welkom zijn.</a:t>
            </a:r>
          </a:p>
          <a:p>
            <a:pPr marL="342900" lvl="0">
              <a:lnSpc>
                <a:spcPct val="80000"/>
              </a:lnSpc>
              <a:spcBef>
                <a:spcPts val="380"/>
              </a:spcBef>
              <a:buSzPts val="1900"/>
            </a:pPr>
            <a:r>
              <a:rPr lang="nl-NL" sz="2000" dirty="0"/>
              <a:t>Student geeft op 21 mei aan de opleidingsschool door waar hij/zij graag hun werkplek- of </a:t>
            </a:r>
            <a:r>
              <a:rPr lang="nl-NL" sz="2000" dirty="0" err="1"/>
              <a:t>liostage</a:t>
            </a:r>
            <a:r>
              <a:rPr lang="nl-NL" sz="2000" dirty="0"/>
              <a:t> wil gaan doen.</a:t>
            </a:r>
          </a:p>
          <a:p>
            <a:pPr marL="342900">
              <a:lnSpc>
                <a:spcPct val="80000"/>
              </a:lnSpc>
              <a:spcBef>
                <a:spcPts val="380"/>
              </a:spcBef>
              <a:buSzPts val="1900"/>
            </a:pPr>
            <a:r>
              <a:rPr lang="nl-NL" sz="2000" dirty="0"/>
              <a:t>Scholen geven in week 21, op 22 of 23 mei 2025 door aan het stagebureau wie ze hebben aangenomen.</a:t>
            </a:r>
          </a:p>
          <a:p>
            <a:pPr marL="342900" lvl="0">
              <a:lnSpc>
                <a:spcPct val="80000"/>
              </a:lnSpc>
              <a:spcBef>
                <a:spcPts val="380"/>
              </a:spcBef>
              <a:buSzPts val="1900"/>
            </a:pPr>
            <a:r>
              <a:rPr lang="nl-NL" sz="2000" dirty="0"/>
              <a:t>Stagebureau zorgt ervoor dat de overzichten weer zijn bijgewerkt voor de tweede ronde.</a:t>
            </a:r>
          </a:p>
          <a:p>
            <a:pPr marL="342900" lvl="0">
              <a:lnSpc>
                <a:spcPct val="80000"/>
              </a:lnSpc>
              <a:spcBef>
                <a:spcPts val="380"/>
              </a:spcBef>
              <a:buSzPts val="1900"/>
            </a:pPr>
            <a:r>
              <a:rPr lang="nl-NL" sz="2000" dirty="0"/>
              <a:t>Week 23 vanaf 2 juni 2025 start de tweede ronde. Voor studenten die dan nog geen plaats hebben kunnen verder gaan met solliciteren.</a:t>
            </a:r>
          </a:p>
          <a:p>
            <a:pPr marL="342900" lvl="0">
              <a:lnSpc>
                <a:spcPct val="80000"/>
              </a:lnSpc>
              <a:spcBef>
                <a:spcPts val="380"/>
              </a:spcBef>
              <a:buSzPts val="1900"/>
            </a:pPr>
            <a:endParaRPr lang="nl-NL" sz="2000" dirty="0"/>
          </a:p>
          <a:p>
            <a:pPr marL="0" indent="0">
              <a:lnSpc>
                <a:spcPct val="80000"/>
              </a:lnSpc>
              <a:spcBef>
                <a:spcPts val="380"/>
              </a:spcBef>
              <a:buSzPts val="1900"/>
              <a:buNone/>
            </a:pPr>
            <a:r>
              <a:rPr lang="nl-NL" sz="2000" i="1" dirty="0"/>
              <a:t>Drie keer gesolliciteerd en nog geen stageplek? Neem contact op met je </a:t>
            </a:r>
            <a:r>
              <a:rPr lang="nl-NL" sz="2000" i="1" u="sng" dirty="0"/>
              <a:t>studiecoach</a:t>
            </a:r>
            <a:r>
              <a:rPr lang="nl-NL" sz="2000" i="1" dirty="0"/>
              <a:t>. Samen bespreek je waar je aan kunt werken/wat jou kan helpen. Ook het stagebureau kan met je meekijken op welke scholen je kunt solliciteren</a:t>
            </a:r>
          </a:p>
          <a:p>
            <a:pPr marL="0" lvl="0" indent="0">
              <a:lnSpc>
                <a:spcPct val="80000"/>
              </a:lnSpc>
              <a:spcBef>
                <a:spcPts val="380"/>
              </a:spcBef>
              <a:buSzPts val="1900"/>
              <a:buNone/>
            </a:pPr>
            <a:endParaRPr lang="nl-NL" sz="2000" dirty="0"/>
          </a:p>
          <a:p>
            <a:pPr marL="342900" lvl="0">
              <a:lnSpc>
                <a:spcPct val="80000"/>
              </a:lnSpc>
              <a:spcBef>
                <a:spcPts val="380"/>
              </a:spcBef>
              <a:buSzPts val="1900"/>
            </a:pPr>
            <a:endParaRPr lang="nl-NL" sz="1900" dirty="0"/>
          </a:p>
        </p:txBody>
      </p:sp>
    </p:spTree>
  </p:cSld>
  <p:clrMapOvr>
    <a:masterClrMapping/>
  </p:clrMapOvr>
</p:sld>
</file>

<file path=ppt/theme/theme1.xml><?xml version="1.0" encoding="utf-8"?>
<a:theme xmlns:a="http://schemas.openxmlformats.org/drawingml/2006/main" name="Aangepast ontwerp">
  <a:themeElements>
    <a:clrScheme name="Aangepast 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FD4A0C7416F99448A6FBC2806CF6126" ma:contentTypeVersion="16" ma:contentTypeDescription="Een nieuw document maken." ma:contentTypeScope="" ma:versionID="2e4778d6d9b66fbbd97532ce57345606">
  <xsd:schema xmlns:xsd="http://www.w3.org/2001/XMLSchema" xmlns:xs="http://www.w3.org/2001/XMLSchema" xmlns:p="http://schemas.microsoft.com/office/2006/metadata/properties" xmlns:ns2="482e68f2-a825-47fe-942f-645179b97d06" xmlns:ns3="f0bbb85a-719a-4743-88d2-01dc7aa508eb" targetNamespace="http://schemas.microsoft.com/office/2006/metadata/properties" ma:root="true" ma:fieldsID="fa39391e3f2f3c442853d9f9fc854110" ns2:_="" ns3:_="">
    <xsd:import namespace="482e68f2-a825-47fe-942f-645179b97d06"/>
    <xsd:import namespace="f0bbb85a-719a-4743-88d2-01dc7aa508e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2e68f2-a825-47fe-942f-645179b97d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Afbeeldingtags" ma:readOnly="false" ma:fieldId="{5cf76f15-5ced-4ddc-b409-7134ff3c332f}" ma:taxonomyMulti="true" ma:sspId="4dd16f31-e6cd-40e5-b524-3fbf5cb652e2"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0bbb85a-719a-4743-88d2-01dc7aa508eb" elementFormDefault="qualified">
    <xsd:import namespace="http://schemas.microsoft.com/office/2006/documentManagement/types"/>
    <xsd:import namespace="http://schemas.microsoft.com/office/infopath/2007/PartnerControls"/>
    <xsd:element name="SharedWithUsers" ma:index="2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82e68f2-a825-47fe-942f-645179b97d0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84CB8D3-2368-4FE7-9403-4189E91335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2e68f2-a825-47fe-942f-645179b97d06"/>
    <ds:schemaRef ds:uri="f0bbb85a-719a-4743-88d2-01dc7aa508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59AAB4-C1B9-4729-80CE-9615F4DEF925}">
  <ds:schemaRefs>
    <ds:schemaRef ds:uri="http://schemas.microsoft.com/sharepoint/v3/contenttype/forms"/>
  </ds:schemaRefs>
</ds:datastoreItem>
</file>

<file path=customXml/itemProps3.xml><?xml version="1.0" encoding="utf-8"?>
<ds:datastoreItem xmlns:ds="http://schemas.openxmlformats.org/officeDocument/2006/customXml" ds:itemID="{49D302B4-C0FD-49CF-8037-9404BC958C44}">
  <ds:schemaRefs>
    <ds:schemaRef ds:uri="http://schemas.microsoft.com/office/2006/metadata/properties"/>
    <ds:schemaRef ds:uri="http://schemas.microsoft.com/office/infopath/2007/PartnerControls"/>
    <ds:schemaRef ds:uri="482e68f2-a825-47fe-942f-645179b97d06"/>
  </ds:schemaRefs>
</ds:datastoreItem>
</file>

<file path=docProps/app.xml><?xml version="1.0" encoding="utf-8"?>
<Properties xmlns="http://schemas.openxmlformats.org/officeDocument/2006/extended-properties" xmlns:vt="http://schemas.openxmlformats.org/officeDocument/2006/docPropsVTypes">
  <TotalTime>137</TotalTime>
  <Words>1389</Words>
  <Application>Microsoft Office PowerPoint</Application>
  <PresentationFormat>Diavoorstelling (4:3)</PresentationFormat>
  <Paragraphs>179</Paragraphs>
  <Slides>28</Slides>
  <Notes>23</Notes>
  <HiddenSlides>0</HiddenSlides>
  <MMClips>0</MMClips>
  <ScaleCrop>false</ScaleCrop>
  <HeadingPairs>
    <vt:vector size="4" baseType="variant">
      <vt:variant>
        <vt:lpstr>Thema</vt:lpstr>
      </vt:variant>
      <vt:variant>
        <vt:i4>1</vt:i4>
      </vt:variant>
      <vt:variant>
        <vt:lpstr>Diatitels</vt:lpstr>
      </vt:variant>
      <vt:variant>
        <vt:i4>28</vt:i4>
      </vt:variant>
    </vt:vector>
  </HeadingPairs>
  <TitlesOfParts>
    <vt:vector size="29" baseType="lpstr">
      <vt:lpstr>Aangepast ontwerp</vt:lpstr>
      <vt:lpstr>Voorlichting DT3/DV2 over DT4/DV3</vt:lpstr>
      <vt:lpstr>Inhoud</vt:lpstr>
      <vt:lpstr>Stage DR4: De eindstage</vt:lpstr>
      <vt:lpstr>Stage DV2</vt:lpstr>
      <vt:lpstr>Voorwaarden eindstage</vt:lpstr>
      <vt:lpstr>Eindstagecontract</vt:lpstr>
      <vt:lpstr>Solliciteren</vt:lpstr>
      <vt:lpstr>Sollicitatieprocedure </vt:lpstr>
      <vt:lpstr>Sollicitatieprocedure</vt:lpstr>
      <vt:lpstr>Solliciteren</vt:lpstr>
      <vt:lpstr>Op welke vacature reageer ik?</vt:lpstr>
      <vt:lpstr>Op welke vacature reageer ik?</vt:lpstr>
      <vt:lpstr>In het sollicitatiegesprek</vt:lpstr>
      <vt:lpstr>Zelf een plaats?</vt:lpstr>
      <vt:lpstr>Bereikbaarheid stagebureau</vt:lpstr>
      <vt:lpstr>Voorlichting DT3/DV2 over DT4/DV3</vt:lpstr>
      <vt:lpstr>Bijzondere stages…</vt:lpstr>
      <vt:lpstr>In een blok (3 of 4) ipv een themamodule</vt:lpstr>
      <vt:lpstr>Buitenlandstage</vt:lpstr>
      <vt:lpstr>Buitenlandstage: waarom? </vt:lpstr>
      <vt:lpstr>Hoe?</vt:lpstr>
      <vt:lpstr>Waarheen?</vt:lpstr>
      <vt:lpstr>Studiepunten?</vt:lpstr>
      <vt:lpstr>Voorwaarden?</vt:lpstr>
      <vt:lpstr>Bestemmingen vorige jaren</vt:lpstr>
      <vt:lpstr>Wat kun je doen?</vt:lpstr>
      <vt:lpstr>Wat moet je nu al regelen?</vt:lpstr>
      <vt:lpstr>Voorbereidingen vanaf blok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Voorlichting DR2/DV1</dc:title>
  <dc:creator>Leslie Wal</dc:creator>
  <cp:lastModifiedBy>Leslie Wal</cp:lastModifiedBy>
  <cp:revision>59</cp:revision>
  <dcterms:modified xsi:type="dcterms:W3CDTF">2025-02-26T07:19:07Z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0x0101003FD4A0C7416F99448A6FBC2806CF6126</vt:lpwstr>
  </property>
  <property fmtid="{D5CDD505-2E9C-101B-9397-08002B2CF9AE}" pid="3" name="MediaServiceImageTags">
    <vt:lpwstr/>
  </property>
  <property fmtid="{D5CDD505-2E9C-101B-9397-08002B2CF9AE}" pid="4" name="MSIP_Label_44d050f3-850d-4310-850a-31ea13e04063_Enabled">
    <vt:lpwstr>true</vt:lpwstr>
  </property>
  <property fmtid="{D5CDD505-2E9C-101B-9397-08002B2CF9AE}" pid="5" name="MSIP_Label_44d050f3-850d-4310-850a-31ea13e04063_SetDate">
    <vt:lpwstr>2025-02-10T10:10:10Z</vt:lpwstr>
  </property>
  <property fmtid="{D5CDD505-2E9C-101B-9397-08002B2CF9AE}" pid="6" name="MSIP_Label_44d050f3-850d-4310-850a-31ea13e04063_Method">
    <vt:lpwstr>Standard</vt:lpwstr>
  </property>
  <property fmtid="{D5CDD505-2E9C-101B-9397-08002B2CF9AE}" pid="7" name="MSIP_Label_44d050f3-850d-4310-850a-31ea13e04063_Name">
    <vt:lpwstr>defa4170-0d19-0005-0004-bc88714345d2</vt:lpwstr>
  </property>
  <property fmtid="{D5CDD505-2E9C-101B-9397-08002B2CF9AE}" pid="8" name="MSIP_Label_44d050f3-850d-4310-850a-31ea13e04063_SiteId">
    <vt:lpwstr>6200b37c-a03e-4996-ab02-6f5b017bb20f</vt:lpwstr>
  </property>
  <property fmtid="{D5CDD505-2E9C-101B-9397-08002B2CF9AE}" pid="9" name="MSIP_Label_44d050f3-850d-4310-850a-31ea13e04063_ActionId">
    <vt:lpwstr>370933e5-2799-4fee-a1c5-309a7eab0f09</vt:lpwstr>
  </property>
  <property fmtid="{D5CDD505-2E9C-101B-9397-08002B2CF9AE}" pid="10" name="MSIP_Label_44d050f3-850d-4310-850a-31ea13e04063_ContentBits">
    <vt:lpwstr>0</vt:lpwstr>
  </property>
  <property fmtid="{D5CDD505-2E9C-101B-9397-08002B2CF9AE}" pid="11" name="MSIP_Label_44d050f3-850d-4310-850a-31ea13e04063_Tag">
    <vt:lpwstr>10, 3, 0, 2</vt:lpwstr>
  </property>
</Properties>
</file>